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7 классе: от точек и линий к измерениям фигур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линий к точным построениям и измерениям.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геометрия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опирается на точные определения и чертёж. В 7 классе важно научиться понимать базовые объекты, читать обозначения и работать с длинами и углами в разных единицах измерения.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фигуры и их обозначения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на чертеже и не имеет размеров. Её обозначают заглавной латинской буквой, например A или B, чтобы запись была короткой и однозначной.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начала и конца и продолжается в обе стороны бесконечно. На чертеже её могут обозначать одной буквой или двумя точками, лежащими на ней.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только в одном направлении. В записях и на рисунке важно показывать именно начало луча, потому что это его главный признак.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 и имеет измеримую длину. На чертеже его изображают прямой линией между двумя точками, например A и B, и используют в задачах на измерение.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точки, прямой, луча и отрезка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базовые геометрические объекты и где каждый из них используется.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объекта свои свойства и своё обозначение; это важно для точных построений и решений задач.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основных геометрических фигур.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 отрезка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измерения длины используют линейку или масштабную линейку. Инструмент прикладывают аккуратно, чтобы нулевая отметка совпала с началом отрезка, иначе результат получится неточным.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записывают в миллиметрах, сантиметрах, дециметрах или метрах. Важно сразу указывать единицы, чтобы ответ был понятным и соответствовал условию задачи.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дана в разных единицах, их переводят в одинаковые. Полезно помнить: 1 см = 10 мм, 1 дм = 10 см, 1 м = 100 см.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длины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AB могут записывать как |AB| или просто AB, если это принято в учебнике. Такая запись показывает не сам отрезок, а его величину.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 измерение отрезка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отрезком на чертеже и в 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его элементы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угол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которые выходят из одной точки. Эта точка называется вершиной угла, а сами лучи — его сторонами.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тремя буквами, например ∠ABC. Буква в середине показывает вершину, поэтому в записи легко понять, о каком угле идёт речь.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рассматривают острые, прямые, тупые и развёрнутые углы. Они различаются по величине и помогают сравнивать геометрические фигуры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90°, а развёрнутый — 180°. Эти значения удобно запоминать, потому что они часто используются как ориентир при измерении и построении.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визуальные отличия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90°. Он выглядит «узким», но его вид определяет именно величина, а не длина сторон на рисунке.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 и часто встречается в тетрадях, книгах, дверных проёмах и других предметах с ровными краями.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90°, но меньше 180°. Он кажется более широким, чем прямой, и хорошо заметен при сравнении на чертеже.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равен 180° и выглядит как прямая линия. Его удобно использовать как эталон для понимания, насколько угол «открыт».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видов углов; иллюстративные примеры для учебного сравнения.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величин основных типов углов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углы удобно сравнивать с помощью знакомых предметов: страницы тетради, двери, стрелки часов и раскрытой книги.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служит удобной опорой: по нему легко определить, какой угол меньше или больше него.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 измерение углов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транспортира совмещают с вершиной угла. Если эта точка поставлена неточно, измерение сразу становится неправильным, даже если шкала выбрана верно.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сторону угла совмещают с началом шкалы транспортира. После этого смотрят, на каком делении находится вторая сторона, и читают значение в градусах.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точный результат, важно выбрать нужную шкалу и не перепутать внутреннюю и внешнюю разметку. Аккуратность в геометрии влияет на правильность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измерения в геометрии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разные величины измеряются своими единицами. Таблица показывает, как записывают длины, углы и периметр, и помогает не путать их в задачах.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углы измеряются разными единицами, поэтому их нельзя смешивать в одной записи; периметр выражают только единицами длины.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измерений в курсе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главная фигура 7 класса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состоит из трёх отрезков, которые образуют замкнутую фигуру. У него всегда три вершины и три угла, поэтому он удобен для построений и рассуждений.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треугольник записывают тремя буквами, например ΔABC. Такая запись сразу показывает, какие вершины входят в фигуру и как связаны её стороны.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сумма длин двух сторон больше длины третьей стороны. Это правило помогает проверять, можно ли построить фигуру по заданным данным.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бывают равносторонними, равнобедренными и разносторонними. В задачах их различают по сторонам и углам, потому что от этого зависят свойства и способы решения.
</a:t>
            </a:r>
            <a:endParaRPr lang="en-US" sz="10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признакам, которые изучают в школьном курсе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длина границы многоугольника, то есть сумма длин всех его сторон. Он показывает, сколько материала нужно, чтобы обвести фигуру по контуру.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имеет стороны a, b и c, его периметр находят сложением: a + b + c. В ответе обязательно указывают ту же единицу, что и у сторон.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прямоугольника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противоположные стороны равны, поэтому периметр удобно записывать как 2(a + b). Эта запись экономит время и помогает не пропустить ни одну сторону.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решают такие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 периметр развивают умение сравнивать фигуры по форме и размерам. Иногда фигуры с одинаковой площадью имеют разную длину границы, и это важно заметить.
</a:t>
            </a:r>
            <a:endParaRPr lang="en-US" sz="11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школьного курса геометрии; расчёт по формуле P = 2(a + b).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периметр при изменении сторон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фигуры с разными пропорциями сторон и увидеть, как увеличивается длина границы при изменении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площади периметр может быть разным; чем вытянутее прямоугольник, тем чаще его периметр больше.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линия, все точки которой находятся на одинаковом расстоянии от центра. Она задаёт точную границу фигуры и часто используется в построениях.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называют часть плоскости, которая ограничена окружностью. Если окружность — это линия, то круг включает ещё и все точки внутри неё.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 точкой окружности. Диаметр проходит через центр, соединяет две точки окружности и всегда равен двум радиусам.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окружности и круга встречаются в задачах на измерение, построение и сравнение фигур. Они помогают точно описывать форму предметов и чертежей.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рисует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нужен там, где требуется сохранить одинаковое расстояние. Им строят окружности и переносят равные отрезки, не измеряя каждый раз заново. Поэтому один инструмент помогает получить сразу несколько точных элементов чертежа.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задаёт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проводить прямые линии и откладывать длины отрезков. На аккуратном чертеже она делает построение понятным: видно, где начинается отрезок, где заканчивается и как связаны его части.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инструмента — один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линейка и циркуль используются вместе, можно построить фигуру без лишних погрешностей. На таком чертеже удобно отмечать радиус, диаметр и равные расстояния между точками.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 линейкой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заданиях по геометрии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увидеть, где чаще всего возникают неточности, и показывает, как правильно записывать геометрические величины и фигуры.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неточными обозначениями и смешением разных величин; внимательная запись условия и ответа снижает число недочётов.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базовой геометрической задачи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правилам школьного курса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геометрии в 7 классе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точно описывать фигуры, измерять их элементы и строить чертежи. Если знать обозначения, единицы измерения и основные свойства, задачи становятся понятными и решаются последовательно.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2026-05-29T02:48:23Z</dcterms:created>
  <dcterms:modified xsi:type="dcterms:W3CDTF">2026-05-29T02:48:23Z</dcterms:modified>
</cp:coreProperties>
</file>