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России: где живут люди и как они используют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с севера на юг, и природа закономерно меняется, формируя разные способы жизни.
</a:t>
            </a:r>
            <a:endParaRPr lang="en-US" sz="3473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— разный баланс тепла и влаги. Чем южнее, тем длиннее тёплый период, а в целом меняется и влажность. Дополняют картину океаны, рельеф и движение воздушных масс, поэтому меняются почвы, растения и хозяйство.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зоны меняются от севера к югу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 тундра: самые суровые территории страны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лежат на островах Северного Ледовитого океана, а тундра тянется вдоль его побережья. Лето здесь очень короткое, дуют сильные ветры, температуры низкие.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многолетней мерзлоты грунт почти не оттаивает глубоко, а растительность скудная: мхи, лишайники и карликовые кустарники. Даже летом природа развивается медленно.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приспосабливаются к холоду: развито оленеводство, рыболовство и охота. Большую роль играют промыслы, обслуживание северного транспорта и освоение полезных ископаемых.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крупнейшая природно-хозяйственная зона России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площади России и считается одной из крупнейших лесных зон мира. В ней преобладают хвойные деревья: ель, сосна, лиственница и кедр.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обеспечивает ресурсы: древесину, ягоды, грибы, лекарственные растения и пушнину. Здесь развиты лесозаготовка, деревообработка, охота, сбор лесных ресурсов и добыча полезных ископаемых.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лесные породы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тайга людям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тепла и влаги по природным зонам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растёт тепло, поэтому вегетационный период увеличивается. Влажность в среднем снижается, а засушливость усиливается.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показывает общий тренд: по направлению к югу условия в целом становятся теплее, но вода становится дефицитнее.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учебные материалы (условная шкала, 0–10), без привязки к точным измерениям
</a:t>
            </a:r>
            <a:endParaRPr lang="en-US" sz="11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леса: более тёплая и освоенная зона
</a:t>
            </a:r>
            <a:endParaRPr lang="en-US" sz="1961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Тёплее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 климат мягче, а лето обычно теплее. Благодаря этому растительность развивается активнее, а почвы успевают формироваться более плодородными.
</a:t>
            </a:r>
            <a:endParaRPr lang="en-US" sz="1351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подстилке встречаются разные породы: дуб, липа, клён, берёза, а также хвойные. Такое смешение отражает более благоприятные условия для растений.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животноводство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сильно освоены человеком: здесь развиты земледелие и животноводство. Плодородные почвы помогают получать урожаи и обеспечивают кормовую базу.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крупные поселения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инфраструктура: деревообработка, транспорт, строительство. Крупные города чаще формируются именно в более удобных по климату лесных районах.
</a:t>
            </a:r>
            <a:endParaRPr lang="en-US" sz="1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303" y="1159575"/>
            <a:ext cx="3993493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природно-хозяйственных зон по условиям и хозяйству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отличаются климатом, почвами и растительностью, поэтому меняются и ведущие виды хозяйства: от северных промыслов до земледелия на юге.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зона, тем больше возможностей для сельского хозяйства, но тем сильнее проявляется проблема нехватки влаги.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типовым характеристикам природных зон из школьных курсов географии
</a:t>
            </a:r>
            <a:endParaRPr lang="en-US" sz="13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определяют хозяйство людей
</a:t>
            </a:r>
            <a:endParaRPr lang="en-US" sz="240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«тепло и влага → почвы → растительность → ресурсы → занятия населения».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степь — главные районы земледелия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степь отличаются тёплым летом и сравнительно длинным вегетационным периодом. В почвенном покрове распространены чернозёмы, поэтому растениям хватает и тепла, и питания.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пшеницу, кукурузу, подсолнечник, сахарную свёклу и кормовые культуры. Хорошие условия поддерживают и устойчивость урожаев при правильном уходе и планировании работ.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мясо-молочное скотоводство, свиноводство и птицеводство. Главные риски связаны с засухами, суховеями и ветровой эрозией, когда почва теряет защитный слой.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Распаханность территорий по природно-хозяйственным зонам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сельское хозяйство развивается там, где почвы плодороднее и удобнее для полевых работ.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распаханности к югу связан с благоприятными условиями для земледелия. На севере мешают холод, заболоченность и мерзлота.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школьные индексы по природным зонам (без привязки к конкретным измерениям), 1–100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 пустыни юга России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 и высокая испаряемость
</a:t>
            </a:r>
            <a:pPr algn="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в полупустынях и пустынях влаги мало: жара усиливает испарение, поэтому почвы быстро пересыхают. Из‑за этого растения растут разреженно, а летний период переносится легче только у животных.
</a:t>
            </a:r>
            <a:endParaRPr lang="en-US" sz="1239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 и засолённые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недостатка влаги и солей в почвах растительный покров становится скудным. Многие растения приспособлены к жаре и солоноватым условиям, поэтому экосистемы уязвимы при любом нарушении.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животноводство и орошаемое земледелие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зонах широко используют пастбища: скоту нужно выживать на ограниченной зелени. Там, где воду подают на поля, ведут орошаемое земледелие, выращивая культуры при контроле режима полива.
</a:t>
            </a:r>
            <a:endParaRPr lang="en-US" sz="127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добыча солей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сухие районы нередко богаты полезными ископаемыми. Здесь развиваются добыча нефти и газа, а также промыслы, связанные с солями. Экономика опирается на ресурсные отрасли, но требует строгого экологического контроля.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России: особые природно-хозяйственные территории
</a:t>
            </a:r>
            <a:endParaRPr lang="en-US" sz="2218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поясность: природа меняется по «этажам»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климат постепенно меняется с высотой: у подножий теплее, а выше становится холоднее и обычно влажнее. Поэтому на одном и том же склоне можно увидеть разные по составу ландшафты. Это явление называют высотной поясностью.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в горах и сезонные кочёвки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горах открываются новые пастбища: трава на высоте появляется позже, но держится дольше. Люди организуют сезонное содержание скота и используют горные луга как ресурс. Так хозяйство «подстраивается» под природный ритм.
</a:t>
            </a:r>
            <a:endParaRPr lang="en-US" sz="92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гидроэнергетика: горы дают впечатления и энергию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долины, реки и хребты привлекают туристов и создают основу для маршрутов. Одновременно горные потоки удобно использовать для производства энергии: вода быстро движется по перепадам высот. Поэтому в горах развиваются туризм и гидроэнергетика.
</a:t>
            </a:r>
            <a:endParaRPr lang="en-US" sz="8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разных природно-хозяйственных зонах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заселённых зонах людям проще вести хозяйство: есть транспортные пути и достаточно «рабочих» для сельского хозяйства условий.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диаграммы видно: чем суровее климат и сложнее почвенно-растительные условия, тем меньше людей селится в зоне.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индекс для наглядности (без привязки к точным статистическим значениям), методика сравнения по уровню благоприятности условий, 2026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освоенных зон России
</a:t>
            </a:r>
            <a:endParaRPr lang="en-US" sz="270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лесные пожары нарушают природные сообщества и ускоряют высыхание почв. После таких событий снижается количество животных и труднее восстанавливается лесной покров.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ведёт к деградации почв: усиливаются эрозия и истощение. При неправильной обработке почва хуже удерживает влагу и быстрее теряет плодородие.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воздуха от предприятий и транспорта ухудшает состояние воды и растений. Токсичные вещества накапливаются в экосистемах, поэтому страдают и люди, и животные.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территориях особенно уязвима многолетняя мерзлота: нарушения могут менять грунт и гидрологию. Экосистемы там восстанавливаются медленно, а потому ущерб бывает долгим.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охраны природы в природно-хозяйственных зонах
</a:t>
            </a:r>
            <a:endParaRPr lang="en-US" sz="232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действий: от наблюдения к восстановлению и созданию ООПТ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011" y="1159575"/>
            <a:ext cx="3122879" cy="329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хозяйства в природных зонах России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условия подсказывают главные занятия населения и какие ресурсы становятся основой хозяйства.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хозяйства напрямую связан с тем, что «удобнее» получать и использовать в данной зоне: лесные ресурсы, сельхозугодья, пастбища или ресурсные отрасли.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природным зонам России (обобщение школьной программы), без привязки к конкретной статистике.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образуют единый ряд от севера к югу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севера к югу меняются тепло и влажность: поэтому последовательно обновляются почвы, растительность и состав местных ресурсов. Каждая следующая зона оказывается чуть более благоприятной для земледелия.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на юг увеличивается продолжительность тёплого периода, а значит лучше успевают растения. Это отражается на том, какие культуры и виды скота выгоднее выращивать.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хозяйство редко бывает «одним»: рядом с земледелием часто развиваются транспорт, строительство, переработка сырья и услуги. Поэтому даже в пределах одной зоны складывается смешанная специализация.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южные зоны лучше подходят для земледелия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лесостепи и степи больше тепла и чернозёмов, земледелие всё равно зависит от влагообеспеченности и грамотного ухода за полями.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наибольшая «суммарная благоприятность» для урожая у лесостепи и степи, а на севере и в сухих зонах решающим ограничением становится климат.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показатели факторов (длина тёплого периода, плодородие, засухоопасность, влагообеспеченность) для демонстрации тенденций, 2026
</a:t>
            </a:r>
            <a:endParaRPr lang="en-US" sz="9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природно-хозяйственных зон в жизни страны
</a:t>
            </a:r>
            <a:endParaRPr lang="en-US" sz="2592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селятся там, где климат и условия позволяют жить и работать. В зонах с более благоприятной природой выше возможности для труда и образования, поэтому плотность населения обычно растёт.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специализация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 подсказывают, какие культуры выращивать и какой скот разводить. В степных районах выгодно зерновое хозяйство, а в лесных — больше подходят промыслы и переработка ресурсов.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 и переработка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природные ресурсы доступны, развиваются промышленные отрасли. Полезные ископаемые и лесные ресурсы становятся основой рабочих мест и целых производственных цепочек.
</a:t>
            </a:r>
            <a:endParaRPr lang="en-US" sz="109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расстояния и климат влияют на транспортные пути: где-то легче прокладывать дороги и линии связи, а где-то сезонность и холода требуют особых решений. Поэтому маршруты различаются.
</a:t>
            </a:r>
            <a:endParaRPr lang="en-US" sz="11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задаёт возможности, а человек выбирает способы освоения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связывают климат, почвы и растения с жизнью людей. У каждой зоны свои ресурсы и ограничения, поэтому устойчивое развитие возможно лишь при бережном использовании природы и снижении нагрузки на экосистемы.
</a:t>
            </a:r>
            <a:endParaRPr lang="en-US" sz="29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2026-05-11T19:13:15Z</dcterms:created>
  <dcterms:modified xsi:type="dcterms:W3CDTF">2026-05-11T19:13:15Z</dcterms:modified>
</cp:coreProperties>
</file>