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250" y="418576"/>
            <a:ext cx="4155000" cy="2182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9125" y="3917100"/>
            <a:ext cx="3774900" cy="8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еды начинается в поле, ферме и цехе.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90275" y="360000"/>
            <a:ext cx="35757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3525" y="1389075"/>
            <a:ext cx="3774900" cy="22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АПК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551" y="52650"/>
            <a:ext cx="4517397" cy="502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2384950"/>
            <a:ext cx="4029600" cy="23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до магазина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59425" y="359991"/>
            <a:ext cx="3774900" cy="14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АПК связывает поле, ферму, завод, склад, транспорт и магазин. Благодаря ему на столе появляются хлеб, молоко, сок и многие другие продукты.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256900" y="1638473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дает людям хлеб, овощи, молоко и мясо. Без него невозможно обеспечить население основными продуктами питания каждый день и в разных регионах страны.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56900" y="24433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урожая и работы ферм зависит продовольственная безопасность. Если производство устойчиво, страна меньше зависит от поставок извне и лучше справляется с неурожаем или ростом цен.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56900" y="32482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регионах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отрасль создает рабочие места для механизаторов, агрономов, ветеринаров и работников переработки. Это поддерживает жизнь поселков и небольших городов.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56900" y="40530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 для заводов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дает сырье для пищевых и других предприятий. Из зерна, молока, овощей и мяса производят муку, сыр, консервы и готовые продукты для покупателей.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сельское хозяйство стране
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729250" y="1890650"/>
            <a:ext cx="3574500" cy="10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занимается зерновыми, картофелем, овощами, фруктами и техническими культурами. Оно дает сырье для еды, кормов и промышленной переработки, поэтому занимает важное место в АПК.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29250" y="3315500"/>
            <a:ext cx="3574500" cy="10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обеспечивает людей молоком, мясом, яйцами и шерстью. Для этого нужны корма, уход, чистота и постоянный контроль за здоровьем животных.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93250" y="1890650"/>
            <a:ext cx="3574500" cy="10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принимает сырье с полей и ферм. На предприятиях его моют, сортируют, обрабатывают и превращают в продукты, удобные для хранения и продажи.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3250" y="3315500"/>
            <a:ext cx="3574500" cy="10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звеньев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цепочка работает вместе: выращивание, сбор, хранение, перевозка и торговля. Если одно звено дает сбой, страдают качество продукции, сроки поставки и цена для покупателя.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сельского хозяйства
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АПК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сырье превращается в готовый продукт и доходит до 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50" y="1478855"/>
            <a:ext cx="8368800" cy="22147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564275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 рожь идут на муку и хлеб, а кукуруза используется и как пищевое сырье, и как корм для животных. Эти культуры особенно важны для зернового производства.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70800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Сахарная свекла дает сырье для сахара, а также используется в пищевой промышленности. Такие культуры показывают, что одно растение может стать основой для разных товаров.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701958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Масличные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выращивают ради семян, из которых получают растительное масло. Это один из самых узнаваемых продуктов сельского хозяйства, который нужен почти в каждой кухне.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33117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овощи и яблоки попадают на свежий рынок, а также идут в переработку. Из них делают пюре, соки, замороженные смеси и консервы для долгого хранения.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Растениеводство: что выращивают
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растет урожай за сезон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полевых работ показывает, как сезон связан с погодой, сроками и техникой.
</a:t>
            </a:r>
            <a:endParaRPr lang="en-US" sz="13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Животноводство: кто и что дает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89500" y="42419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Ветеринарный контроль помогает вовремя заметить болезнь и защитить продукты от опасных загрязнений. Поэтому здоровье животных напрямую связано с безопасностью еды для людей.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500" y="18879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рогатый скот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рогатый скот дает молоко и мясо, поэтому фермы с коровами занимают важное место в сельском хозяйстве. От рациона и ухода зависит продуктивность животных.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500" y="2672588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Свиноводство и птицеводство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Свиноводство поставляет мясо, а птицеводство — яйца и мясо птицы. Эти направления особенно важны там, где нужно быстро получать продукцию с фермы.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89500" y="3457246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содержания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нужны корма, чистая вода, теплые и сухие помещения. Без этого стадо хуже растет, чаще болеет и дает меньше качественной продукции.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19125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сырье поступает на предприятие и проходит приемку. Специалисты проверяют качество, отделяют лишнее и подготавливают продукт к дальнейшей обработке.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0800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линии переработки продукт меняет форму и свойства. Молоко становится кефиром, йогуртом, сыром или маслом, а зерно — мукой и крупой.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62500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продукция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 очищают, режут, нагревают или замораживают. Так получают соки, пюре, замороженные смеси и консервы, которые удобно хранить и продавать.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34175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маркировка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в магазин товары упаковывают и маркируют. На упаковке указывают состав, срок годности и условия хранения, чтобы покупатель получил понятный и безопасный продукт.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 заводе
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50" y="1478855"/>
            <a:ext cx="8368800" cy="22147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564275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зерна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Элеваторы и склады защищают зерно от влаги, плесени и вредителей. Здесь важно поддерживать сухость, вентиляцию и порядок, чтобы сырье не потеряло качество до переработки.
</a:t>
            </a:r>
            <a:endParaRPr lang="en-US" sz="999" dirty="0"/>
          </a:p>
        </p:txBody>
      </p:sp>
      <p:sp>
        <p:nvSpPr>
          <p:cNvPr id="11" name="Text 2"/>
          <p:cNvSpPr txBox="1"/>
          <p:nvPr/>
        </p:nvSpPr>
        <p:spPr>
          <a:xfrm>
            <a:off x="6770800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контролируют температуру, влажность и сроки. Если условия нарушить, продукт может испортиться раньше времени, поэтому хранение и перевозка требуют точности и аккуратности.
</a:t>
            </a:r>
            <a:endParaRPr lang="en-US" sz="988" dirty="0"/>
          </a:p>
        </p:txBody>
      </p:sp>
      <p:sp>
        <p:nvSpPr>
          <p:cNvPr id="12" name="Text 3"/>
          <p:cNvSpPr txBox="1"/>
          <p:nvPr/>
        </p:nvSpPr>
        <p:spPr>
          <a:xfrm>
            <a:off x="4701958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без задержек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 и рефрижераторы перевозят продукты между фермой, заводом, складом и магазином. Быстрая доставка особенно важна для скоропортящихся товаров, которым нельзя долго ждать в пути.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33117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для свежести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Холодовые камеры помогают дольше сохранять молоко, мясо, рыбу, овощи и фрукты. Низкая температура замедляет порчу и сохраняет вкус, запах и питательную ценность.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 доставка продуктов
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в сельском хозяйстве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89500" y="42419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Своевременный ремонт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Исправность машин особенно важна в сезон посевной и уборки. Если техника подводит, теряется время, растут затраты и может ухудшиться качество урожая или продукции.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500" y="18879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Тракторы тянут плуги, сеялки и прицепы, а комбайны за один проход срезают и обмолачивают зерно. Такая техника ускоряет работу и помогает уложиться в короткие сроки.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500" y="2672588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работы за день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механизация снижает ручной труд на посеве, обработке почвы и уборке урожая. Благодаря этому хозяйство меньше зависит от числа работников и успевает обработать большие площади.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89500" y="3457246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на ферме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фермах доильные установки, кормораздатчики и системы навозоудаления поддерживают ежедневные процессы. Они делают уход за животными более точным, чистым и безопасным для 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00" y="1476713"/>
            <a:ext cx="4161300" cy="32388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5260675" y="1668769"/>
            <a:ext cx="32691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лучших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отбирают растения и животных с нужными признаками: урожайностью, выносливостью, вкусом, размером или устойчивостью к болезням. Так постепенно появляются более полезные сорта и породы.
</a:t>
            </a:r>
            <a:endParaRPr lang="en-US" sz="1145" dirty="0"/>
          </a:p>
        </p:txBody>
      </p:sp>
      <p:sp>
        <p:nvSpPr>
          <p:cNvPr id="11" name="Text 2"/>
          <p:cNvSpPr txBox="1"/>
          <p:nvPr/>
        </p:nvSpPr>
        <p:spPr>
          <a:xfrm>
            <a:off x="5260675" y="2740381"/>
            <a:ext cx="32691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семена и племенные животные помогают получать больше продукции без лишних затрат земли, корма и воды. Это особенно важно там, где ресурсы ограничены.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260675" y="3811881"/>
            <a:ext cx="32691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к условиям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условий подходят разные варианты: одни сорта лучше переносят холод, другие — засуху, а третьи быстрее созревают. Правильный выбор повышает надежность урожая и доход хозяйства.
</a:t>
            </a:r>
            <a:endParaRPr lang="en-US" sz="1145" dirty="0"/>
          </a:p>
        </p:txBody>
      </p:sp>
      <p:sp>
        <p:nvSpPr>
          <p:cNvPr id="13" name="Text 4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Семена, сорта и породы
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50" y="1478855"/>
            <a:ext cx="8368800" cy="22147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564275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содержит воду, воздух и питательные вещества, необходимые растениям. Если землю использовать без отдыха и подкормки, она постепенно беднеет и дает меньший урожай.
</a:t>
            </a:r>
            <a:endParaRPr lang="en-US" sz="972" dirty="0"/>
          </a:p>
        </p:txBody>
      </p:sp>
      <p:sp>
        <p:nvSpPr>
          <p:cNvPr id="11" name="Text 2"/>
          <p:cNvSpPr txBox="1"/>
          <p:nvPr/>
        </p:nvSpPr>
        <p:spPr>
          <a:xfrm>
            <a:off x="6770800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Грамотный уход за землей помогает сохранять урожай не только в этом сезоне, но и в будущем. Поэтому забота о почве — это вклад в стабильность хозяйства.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701958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означает чередование культур на одном поле. После одной культуры высаживают другую, чтобы снизить истощение почвы и уменьшить распространение вредителей и болезней.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33117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Подкормка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пополняют запас веществ, которые растения забирают из почвы. Их вносят в нужное время и в правильной дозе, чтобы поддержать рост и не навредить природе.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удобрения и севооборот
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 поле: орошение и экономия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водосбережению в сельском хозяйстве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жаркие периоды полив помогает растениям не потерять рост и завязи. Особенно эффективно орошение там, где дожди редкие и непредсказуемые.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Капельный полив сохраняет больше всего воды, потому что подает ее прямо к корням и уменьшает потери на испарение и сток.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помощники в АПК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89500" y="42419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 делают работу более точной: удобрения, вода и техника используются только там, где это действительно нужно. Так снижаются лишние расходы и потери урожая.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500" y="18879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полей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карты помогают видеть состояние полей сверху: где растения развиваются хуже, а где им уже достаточно влаги или питания. Это упрощает принятие решений.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500" y="2672588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влажности показывают, когда почва действительно нуждается в поливе. Благодаря этому фермер не расходует воду зря и может точнее планировать работы.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89500" y="3457246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 помогает выбрать день для посева, обработки и уборки. Если ожидать дождь или заморозки заранее, можно избежать потерь и повреждения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75" y="1513511"/>
            <a:ext cx="8247000" cy="1795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79450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продукта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Проверку начинают с внешнего вида, запаха и целостности упаковки. Если продукт выглядит подозрительно или срок годности истек, его не допускают к продаже и использованию.
</a:t>
            </a:r>
            <a:endParaRPr lang="en-US" sz="1060" dirty="0"/>
          </a:p>
        </p:txBody>
      </p:sp>
      <p:sp>
        <p:nvSpPr>
          <p:cNvPr id="12" name="Text 2"/>
          <p:cNvSpPr txBox="1"/>
          <p:nvPr/>
        </p:nvSpPr>
        <p:spPr>
          <a:xfrm>
            <a:off x="2651125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предприятиях следят за чистотой оборудования, помещений и рук работников. Соблюдение санитарных правил помогает не допустить попадания вредных микробов в пищу.
</a:t>
            </a:r>
            <a:endParaRPr lang="en-US" sz="1039" dirty="0"/>
          </a:p>
        </p:txBody>
      </p:sp>
      <p:sp>
        <p:nvSpPr>
          <p:cNvPr id="13" name="Text 3"/>
          <p:cNvSpPr txBox="1"/>
          <p:nvPr/>
        </p:nvSpPr>
        <p:spPr>
          <a:xfrm>
            <a:off x="4722825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температуре и условиям хранения. Молочные, мясные и скоропортящиеся продукты должны находиться в подходящей среде до момента продажи.
</a:t>
            </a:r>
            <a:endParaRPr lang="en-US" sz="1030" dirty="0"/>
          </a:p>
        </p:txBody>
      </p:sp>
      <p:sp>
        <p:nvSpPr>
          <p:cNvPr id="14" name="Text 4"/>
          <p:cNvSpPr txBox="1"/>
          <p:nvPr/>
        </p:nvSpPr>
        <p:spPr>
          <a:xfrm>
            <a:off x="6794500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нужен не только на заводе, но и при перевозке и в магазине. Чем точнее соблюдаются правила, тем безопаснее еда для потребителя.
</a:t>
            </a:r>
            <a:endParaRPr lang="en-US" sz="1069" dirty="0"/>
          </a:p>
        </p:txBody>
      </p:sp>
      <p:sp>
        <p:nvSpPr>
          <p:cNvPr id="15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безопасность еды
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479" y="1672875"/>
            <a:ext cx="5930191" cy="200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сельского хозяйства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463525" y="4814100"/>
            <a:ext cx="8204100" cy="1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понятия экономики сельского хозяйства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1125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показатели помогают понять, насколько эффективно работает хозяйство и где могут возникнуть лишние расходы.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6250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урожайность и надой при низкой себестоимости делают производство более устойчивым и выгодным.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50" y="1478855"/>
            <a:ext cx="8368800" cy="22147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82350" y="3760722"/>
            <a:ext cx="1391700" cy="940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 выбирает культуры, планирует посевы и следит за состоянием полей. Его решения влияют на то, какой будет урожай и как использовать землю.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7175575" y="3760722"/>
            <a:ext cx="1391700" cy="940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АПК важны разные профессии, потому что продукт проходит много этапов. Когда каждый делает свою работу точно, вся система работает слаженно.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527269" y="3760722"/>
            <a:ext cx="1391700" cy="940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 доставка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 на переработке контролирует выпуск продуктов, логист планирует перевозки, а инженер отвечает за исправность оборудования. Эти специалисты связывают поле, завод и магазин.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878963" y="3760722"/>
            <a:ext cx="1391700" cy="940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Зоотехник организует кормление и уход за животными, а ветеринарный врач следит за их здоровьем. Вместе они помогают получать качественные молоко и мясо.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2230656" y="3760722"/>
            <a:ext cx="1391700" cy="940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Механизатор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Механизатор управляет тракторами, комбайнами и другой техникой. От его опыта зависит скорость полевых работ и сохранность машин в напряженный сезон.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 АПК
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цикл работ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показывает, как меняются основные работы в течение года и почему сроки в сельском хозяйстве так важны.
</a:t>
            </a:r>
            <a:endParaRPr lang="en-US" sz="11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525" y="1803450"/>
            <a:ext cx="7820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АПК: путь еды к человеку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3006476"/>
            <a:ext cx="7607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АПК связывает поле, ферму, завод, склад, транспорт и магазин в одну цепочку. Чтобы на столе были хлеб, молоко и овощи, нужны природа, знания, техника и труд людей.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2026-07-26T23:57:11Z</dcterms:created>
  <dcterms:modified xsi:type="dcterms:W3CDTF">2026-07-26T23:57:11Z</dcterms:modified>
</cp:coreProperties>
</file>