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устроена и как мы на ней живём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описания Земли к науке о пространстве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выросла из описания Земли и стала наукой о пространстве, связях природы и общества. Она помогает понимать карты, ориентиры, природные зоны и размещение людей.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86208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география: природа Земли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изучает материки и океаны, объясняя, как они размещены на поверхности Земли и почему их облик различается от района к району.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равнины, низменности и другие формы рельефа показывают, как меняется поверхность планеты и как это влияет на природу и жизнь людей.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воды и почвы связаны между собой: температура, осадки и сток рек определяют условия для растений, животных и человека.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и животный мир зависит от тепла, влаги и почв, поэтому в разных частях Земли формируются разные природные комплексы.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компонентов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 спрашивает не только где что находится, но и почему элементы природы связаны между собой и как они меняют местность.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города и хозяйство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 изучает, где живут люди, каковы их занятия и почему одни территории заселены плотнее других.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сёла, транспортные линии и предприятия показывают, как люди организуют пространство и соединяют места между собой.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сельское хозяйство, торговля и услуги помогают понять, чем живут районы и какие ресурсы они используют.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районы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людей и производства зависит от климата, воды, рельефа и ресурсов, поэтому территория всегда имеет свои особенности.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Картография: язык географии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где находятся объекты, как они расположены относительно друг друга и какие расстояния между ними важны для ориентира.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условных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помогают читать карту быстро: реки, дороги, границы, города и леса обозначаются разными цветами, линиями и символами.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в разных форматах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Атласы и цифровые схемы собирают информацию в удобный вид, чтобы сравнивать территории, находить маршруты и делать выводы.
</a:t>
            </a:r>
            <a:endParaRPr lang="en-US" sz="10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географы получают знания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измерения помогают проверить, как устроена территория и чем один район отличается от другого.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методы дополняют друг друга: без наблюдений, карт и данных невозможно сделать надёжный вывод о территории.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иллюстрация по теме методов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 инструменты географа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Определение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географ определяет, где находится объект, и отмечает его на карте или плане. Это помогает увидеть положение территории среди соседних объектов.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 собирает сведения: измеряет, наблюдает, опрашивает, сравнивает и заносит данные в таблицы. Так появляется основа для анализа.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данные проверяют с помощью цифровых карт, GPS и геоинформационных систем, чтобы сопоставить факты и сделать выводы.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хозяйство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районах сельское хозяйство подстраивается под долгий сезон роста. Здесь успешно выращивают рис, чай, цитрусовые и другие культуры, которым нужно много тепла и влаги. Климат напрямую задаёт ритм полевых работ и сроки сбора урожая.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территориях люди чаще опираются на животноводство, добычу ресурсов и сезонные перевозки. Долгая зима требует иной техники, а условия жизни и труда становятся более жёсткими. Хозяйство здесь устроено по-другому, чем в южных районах.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условие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влияет не только на поля, но и на дороги, стройки и быт. Где воды много, важны защита от паводков и дренаж, а где её мало — экономия и подвоз воды становятся частью повседневной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транспорт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препятствия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дороги и железные линии приходится прокладывать через перевалы, тоннели и мосты. Иначе путь стал бы слишком крутым, длинным и опасным для транспорта.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строительство проще: здесь легче вести трассы почти по прямой и соединять большие расстояния. Поэтому транспортные линии чаще бывают длиннее и удобнее для связи городов.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и на рост городов: в удобных для строительства местах поселения расширяются быстрее. Там, где поверхность сложная, городам приходится подстраиваться под природные условия.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сосредоточено в городах.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ресурсами территории обычно быстрее притягивают людей, предприятия и дороги.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Prospects, 2024 оценка.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Земли образуют единую географическую систему.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оболочки Земли постоянно взаимодействуют, поэтому погода, почвы, реки и ландшафты меняются не изолированно, а вместе.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территории шаг за шагом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сравнения территории в школьной географии
</a:t>
            </a:r>
            <a:endParaRPr lang="en-US" sz="9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области помогают географу видеть связи между природой и обществом.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соединяет знания из четырёх школьных предметных областей, поэтому помогает сопоставлять карты, таблицы и диаграммы с реальными территориями.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карта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читается через четыре обязательных элемента. Без них трудно понять, что именно изображено и как сравнивать объекты между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Название, масштаб и легенда делают карту понятной и позволяют точно ориентироваться в изображённой местности.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и координаты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50024" y="2046778"/>
            <a:ext cx="3721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Компас, солнце и местные признаки помогают выбрать направление, но для точного поиска объекта используют координаты. Они показывают, где именно находится точка на поверхности Земли.
</a:t>
            </a:r>
            <a:endParaRPr lang="en-US" sz="992" dirty="0"/>
          </a:p>
        </p:txBody>
      </p:sp>
      <p:sp>
        <p:nvSpPr>
          <p:cNvPr id="12" name="Text 3"/>
          <p:cNvSpPr txBox="1"/>
          <p:nvPr/>
        </p:nvSpPr>
        <p:spPr>
          <a:xfrm>
            <a:off x="1031696" y="303366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 работают вместе: первая показывает положение относительно экватора, вторая — относительно нулевого меридиана. Так можно найти любой объект на карте без догадок.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2866" y="402258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особенно важны в путешествиях, навигации и поиске объектов. Если знать точку на карте, легче найти маршрут, проверить положение и не потеряться в незнакомой местности.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 легенда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делают карту понятной: один взгляд позволяет отличить реку от дороги, лес от поля, а город от станции.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знаков нужны для разных объектов: линии показывают протяжённость, заливка — площади, значки — отдельные точки.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57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73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5446" y="336009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58501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1675" y="1773823"/>
            <a:ext cx="206700" cy="206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на карте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на понимание предмета помогает отличить географию от других наук: нужно назвать, что изучает эта наука, и привести пример объекта или явления.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или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легко перепутать природный объект и объект хозяйства, поэтому важно смотреть на форму, подписи и условные знаки, а не только на цвет.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север–юг находят с помощью компаса, солнца и сторон горизонта. Такие задания развивают навык ориентирования в пространстве и работы с картой.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уменьшена местность. По нему можно понять расстояние между объектами и сравнить размер территории на карте и в реальности.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дорога и граница обозначаются по-разному, и это проверяет умение читать легенду карты. Без неё даже простая схема становится непонятной.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географии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почему одни территории населены густо, а другие почти пусты. На расселение влияют вода, климат, рельеф, транспортные пути и возможности для работы.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моря часто становятся местами роста городов, потому что вокруг них легче наладить торговлю, перевозки и снабжение водой. Поэтому города нередко возникают у переправ и портов.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горы влияют на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меняют направление ветров, количество осадков и температуру. Из-за этого на соседних склонах и равнинах могут быть очень разные природные условия.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нужны, чтобы понять размещение объектов, расстояния и связи между ними. Без карты труднее увидеть, как природа и хозяйство устроены в 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 жизни человека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не теряться в незнакомом месте: читать карту, понимать маршрут, оценивать расстояния и выбирать удобный путь с учётом рельефа и погоды.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она учит работать с таблицами, диаграммами, схемами и картами, то есть быстро находить главное и делать выводы на основе данных.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будущей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географии полезны в профессиях, где важны пространство и связи между территориями: в экологии, транспорте, градостроительстве, туризме и картографии.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учит видеть связи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связаны природа, люди и хозяйство. Если научиться читать карту, наблюдать и сопоставлять данные, мир становится понятнее и интереснее.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2026-07-26T19:37:06Z</dcterms:created>
  <dcterms:modified xsi:type="dcterms:W3CDTF">2026-07-26T19:37:06Z</dcterms:modified>
</cp:coreProperties>
</file>