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«Чистый понедельник»: любовь, выбор и духовный перелом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которая открывает не счастье, а глубинный разлад двух судеб.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 границе эпох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«Чистый понедельник» обращён к ушедшей дореволюционной России и к памяти о мире, где светская культура, духовная традиция и личный выбор сталкиваются особенно остро.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 и место рассказа в его творчестве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— первый русский нобелевский лауреат по литературе; премию он получил в 1933 году, закрепив международное признание своего творчества.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«Чистый понедельник» относится к позднему периоду и входит в книгу «Тёмные аллеи», где любовь чаще всего связана с разлукой и памятью.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рассказе особенно ясно видна бунинская мысль: сильное чувство само по себе не спасает от внутренней несовместимости и трагической утраты.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 ключевых эпизодах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встречает героиню и начинает воспринимать её как загадочную, красивую и внутренне независимую личность.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отношения развиваются через прогулки, ужины, театр и вечера, но героиня остаётся эмоционально отстранённой.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Посещения старой Москвы, храмов и монастырских мест усиливают её интерес к духовной жизни и разным формам уединения.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Прощёное воскресенье и Чистый понедельник происходит разрыв: героиня исчезает и окончательно уходит в монастырь.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их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герои и среды произведения выражают разные жизненные ориентиры и представления о счастье.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противопоставлены характером: они принадлежат к разным моделям счастья и по-разному понимают свободу.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А. Бунина «Чистый понедельник»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древняя Москва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на Кремль и старинные храмы создаёт ощущение города с долгой памятью. Здесь прошлое не исчезло, а присутствует в камне, куполах и тихих улицах, напоминая о духовной основе Москвы.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блеск вечеров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Рестораны, театры и трактиры показывают другую Москву — шумную, нарядную, живущую впечатлениями. Эта среда кажется яркой, но рядом с древними святынями выглядит краткой и неустойчивой.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тишина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 церковные дворы образуют пространство сосредоточенности и внутреннего молчания. На фоне городской суеты они воспринимаются как иной мир, где важнее не блеск, а духовная глубина.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образах рассказа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рассказа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и момент главного перелома в судьбе героев.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героини: тайна, свобода, аскеза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соединяет красоту, образованность и внутреннюю независимость; именно поэтому она сразу выделяется среди светского окружения и остаётся не до конца понятной даже близкому человеку.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интерес к литературе, истории, древнерусской культуре и церковным обрядам показывает, что внешняя жизнь для неё не исчерпывает смысла существования.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вечерах, ужинах и разговорах, но не растворяется в них: внутренняя дистанция делает её поведение сдержанным и загадочным.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уход в монастырь завершает её образ как трагически цельный выбор в пользу духовной сосредоточенности и отказа от земной привязанности.
</a:t>
            </a:r>
            <a:endParaRPr lang="en-US" sz="8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962" y="1627229"/>
            <a:ext cx="1101300" cy="8810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героя: чувство, память, бессилие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Искреннее чувство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действительно любит героиню и воспринимает её как центр своей эмоциональной жизни, однако его любовь остаётся больше переживанием, чем пониманием.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повествование построено как воспоминание: он снова и снова возвращается к пережитому, потому что настоящее уже не может быть изменено.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Невозможность удержать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видит исчезновение героини, но не способен остановить её выбор. Отсюда возникает тихая обречённость, которая определяет тон рассказа.
</a:t>
            </a:r>
            <a:endParaRPr lang="en-US" sz="11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рассказа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переплетены: каждый эпизод одновременно раскрывает чувства героев и историческую атмосферу уходящей Москвы.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любовь и выбор: именно они задают конфликт. Остальные мотивы усиливают трагическое звучание и эффект памяти.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анализ рассказа И. А. Бунина «Чистый понедельник»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бунинском понимании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рассказе начинается как сильное взаимное притяжение, но с самого начала в ней заметна скрытая неравномерность: герой стремится к близости, а героиня хранит внутреннюю дистанцию.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 чувство как силу, которая не только соединяет людей, но и обнажает их различие в ценностях, привычках и жизненных ожиданиях, поэтому гармония оказывается недостижимой.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любви у Бунина трагичен: она остаётся драгоценным переживанием, но приносит боль, если один из героев выбирает иной путь и не может разделить чужую надежду.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духовного поиска и религиозного выбора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близость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участвует в обычной жизни: встречается с героем, бывает в театре, ресторанах и на вечерах. Однако её интерес к миру остаётся внешним и не затрагивает глубину души.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усиливается её тяга к старой Москве, храмам, церковным обычаям и тишине. Этот интерес показывает, что духовный поиск становится для неё важнее светских впечатлений.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понедельник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начала Великого поста героиня окончательно отказывается от прежней жизни. Её уход в монастырь превращает личную драму в сознательный религиозный 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смысловые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рассказа помогают раскрыть внутренний конфликт героев и противопоставление двух жизненных путей.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 просто создают атмосферу, а направляют понимание сюжета: внешняя красота и светский блеск уступают месту внутреннему очищению и аскезе.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А. Бунина «Чистый понедельник»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культурные детали в тексте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службы, пост, иконы и монастырские мотивы вводят в рассказ мир, где главное — тишина, сосредоточенность и внутренняя работа. Эти детали придают происходящему нравственную глубину.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Упоминания древнерусской словесности, старинных обрядов и московских святынь связывают личную историю с культурой России. Так частная драма становится частью широкой исторической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пространство и время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рассказе течёт через воспоминание, поэтому прошлое воспринимается не как завершённый эпизод, а как утраченная возможность, к которой герой мысленно возвращается снова и снова.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Москвы делится на разные уровни: светские интерьеры, улицы, театры, храмы и монастырь. Каждое место отражает особое состояние героев и их выбор.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встречи и прогулки создают ощущение медленного приближения к развязке. Читатель заранее чувствует, что спокойствие отношений лишь скрывает надвигающийся разрыв.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меняет смысл всего предшествующего пути: движение из шумного города к уединению показывает, что главное событие происходит не во внешнем мире, а в душе героини.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героини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резкий каприз, а постепенную и осознанную перемену внутреннего состояния, где внешняя мягкость сочетается с растущей решимостью.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подтверждает: героиня не случайно исчезает из мирской жизни, а последовательно приходит к выбору, которому предшествует длительный внутренний разрыв.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рассказа И. А. Бунина «Чистый понедельник»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6054" y="1584846"/>
            <a:ext cx="350993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и стиль Бунина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образ через предметные и зрительные штрихи: интерьер, одежду, жесты, освещение. Такие подробности сразу задают атмосферу и помогают понять скрытое напряжение между героями.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избегает лишних объяснений и говорит сдержанно. Короткие, точные предложения делают рассказ напряжённым и не позволяют эмоциональности заслонить смысл происходящего.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постоянно сопоставляются свет и тьма, внешняя красота и внутренняя пустота, шум светской жизни и тишина духовного выбора. На этих противопоставлениях держится драматизм рассказа.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символика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у Бунина звучит плавно и ритмично, а детали нередко получают символический смысл. Благодаря этому бытовая сцена превращается в размышление о памяти, любви и судьбе.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противопоставления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через контрастные пары раскрывается смысл конфликта и выбор героев.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подчёркивает, что произведение создавалось как итоговое размышление о любви, памяти и внутреннем выборе, а не как бытовая история.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цикл «Тёмные аллеи»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рассказ впервые был опубликован в составе цикла «Тёмные аллеи», закрепив позднюю бунинскую тему трагической любви.
</a:t>
            </a:r>
            <a:endParaRPr lang="en-US" sz="1641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1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«Чистый понедельник» остаётся значимым
</a:t>
            </a:r>
            <a:endParaRPr lang="en-US" sz="3616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Бунина соединяет любовь, духовный выбор и память об ушедшей России. В его финале нет примирения, но есть глубокое понимание цены свободы и внутренней цельности.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2026-05-20T03:34:34Z</dcterms:created>
  <dcterms:modified xsi:type="dcterms:W3CDTF">2026-05-20T03:34:34Z</dcterms:modified>
</cp:coreProperties>
</file>