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рядом с нами каждый день: от дорожки до горных вершин.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камня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вокруг нас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— это твёрдая часть природы. Он бывает огромным, как скала, и маленьким, как горошина. Камни бывают разного цвета и формы, а некоторые даже блестят, будто нарядились на праздник.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камни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 под землёй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камни рождаются очень глубоко под землёй. Там жарко, а давление огромное. Из расплавленных веществ и горячих пород со временем образуются твёрдые камни.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галька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реки или моря камни долго перекатываются в воде. Так острые края стачиваются, и получаются гладкие округлые камушки — галька.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водой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медленно, но упорно ломает большие куски на маленькие. Она попадает в трещины, размывает края и помогает камням менять форму.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ветра и мороза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царапает камни, а мороз расширяет воду в трещинах. Из-за этого куски откалываются, и камень постепенно становится меньше.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камней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камни появляются из горячей магмы, которая остывает и твердеет. К ним относится гранит. Они часто очень крепкие и состоят из заметных зёрнышек.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камни складываются из песка, глины и мелких частичек других пород. Со временем слои сжимаются и превращаются в твёрдый камень, например песчаник.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камни меняются под сильным жаром и давлением. Их внутренняя строение перестраивается, и они становятся другими. Примером такого камня является мрамор.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— прочный камень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считается одним из самых прочных камней. Он хорошо выдерживает дождь, снег, солнце и ветер, поэтому служит людям очень долго.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крепкий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гранит долго лежит на улице, он разрушается очень медленно. Поэтому его ценят там, где нужна особая надёжность.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разрушается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используют для ступеней, бордюров, плит и памятников. Он помогает делать здания и улицы крепкими, как настоящий каменный богатырь.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 строительстве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гранит, можно увидеть маленькие чёрные, белые и серые зёрна. Из-за них камень выглядит пёстрым и нарядным.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зёрнышки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— красивый камень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бывает белым, розовым, серым и зелёным. Каждый цвет делает камень по-своему красивым, поэтому мрамор часто выбирают для нарядных вещей и украшений.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цвета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мрамора делают скульптуры, плитки и украшения для домов. Но этот камень мягче гранита, поэтому за ним нужно бережно ухаживать, чтобы не появились царапины.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аккуратность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мрамора часто есть тонкие прожилки, полоски и мягкие переливы цвета. Из-за этого он выглядит как камень с тайным рисунком внутри.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Прожилки и узоры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галька, песок и крошка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встречаются крупные каменные куски. Ветер, вода и мороз постепенно откалывают от них маленькие части.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большие камни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камни ломаются, получаются более мелкие кусочки. Так возникает каменная крошка — неровная и колючая.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образуется крошка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обломки долго перекатываются в воде, края стачиваются. Из них выходят гладкая галька и очень мелкий песок.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делает гальку и песок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красивые камни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известен своим ярким блеском и удивительной твёрдостью. Он почти не царапается и очень высоко ценится людьми. В украшениях алмаз похож на маленькую звезду, которую можно держать в руках.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Алмаз: камень, который сияет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камни редкие, поэтому к ним относятся особенно осторожно. Их используют в украшениях и собирают в коллекции. Каждый такой камень радует цветом, блеском и прозрачностью.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берегут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камни любят за яркий цвет и красоту. Рубин чаще бывает красным, сапфир — синим, а изумруд — зелёным. Они выглядят как сокровища из сказки, но встречаются в природе.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Рубин, сапфир и изумруд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камень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помогает строить прочные дома, стены и фундаменты. Он выдерживает дождь, мороз и жару, поэтому служит людям очень долго.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домов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используют для памятников, плитки, ступеней и красивых деталей. Он может быть не только полезным, но и очень нарядным.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украшения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школьный мел связан с камнем. Его делают из мела — мягкой породы, которая легко крошится и оставляет след на доске.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мел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камня делают мосты, дорожные плиты и бордюры. Такие материалы помогают дорогам быть крепкими и удобными для движения.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дороги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камни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часто лежат острые каменные обломки. Там камни меньше успевают сгладиться, поэтому они выглядят неровными и шероховатыми.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и на берегах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встречаются и в пустынях, и на морском берегу. В каждом месте они выглядят по-разному, потому что природа меняет их по-своему.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 и морей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воды камни обычно становятся круглыми и гладкими. Волны и течение долго перекатывают их, словно маленькие каменные мячики.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камней скрыто глубоко под землёй. Там они лежат большими слоями и ждут, пока природа или человек откроют их.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камни меняются со временем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камень нагревается на солнце, а ночью быстро остывает. Из-за таких перепадов внутри появляются маленькие трещины, и поверхность становится более хрупкой.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нагрев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затекает в трещины, а зимой замерзает и расширяется. Лёд как будто раздвигает камень изнутри, поэтому куски постепенно откалываются.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воды и льда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большие глыбы распадаются на мелкие обломки, гальку и песок. Так природа терпеливо перерабатывает камень, даже если он кажется очень крепким.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становится меньше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камнях бывают узоры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граните хорошо заметны светлые, тёмные и серые зёрна. Это разные минералы, которые соединились в одном камне. Когда их много и они лежат рядом, поверхность кажется пёстрой и особенно интересной.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Крупинки разных цветов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мрамора часто видны тонкие линии и красивые прожилки. Они возникают из-за изменений, которые камень пережил под землёй. Такие узоры делают каждый кусок мрамора непохожим на другой.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и прожилки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камне можно увидеть полосы, пятна и блестящие точки. Это следы того, как он образовывался из частиц, слоёв и разных минералов. Камень словно записал свою историю на поверхности.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 пятнышки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вода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 медленная вода долго касается камня и постепенно сглаживает его края. Поэтому береговые камушки становятся округлыми и приятными на ощупь, будто их долго полировали.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шлифуют берега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перекатывают камни снова и снова. Они трутся друг о друга, теряют острые углы и превращаются в гладкую гальку, которую так любят собирать дети.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делает гальку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капли умеют многое. Если вода долго попадает в мягкий камень, она вымывает в нём углубления и пустоты. Терпение воды порой сильнее, чем кажется.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точат камень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хранят следы прошлого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76"/>
            <a:ext cx="41232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камнях находят окаменелости — отпечатки растений, раковин или животных. Они помогают учёным понять, какие существа жили на Земле очень давно и какой тогда была природа.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11"/>
            <a:ext cx="41232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жизни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60800" y="1766876"/>
            <a:ext cx="41232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следы могут сохраняться миллионы лет, словно камень бережно прячет их в своей твёрдой оболочке. Поэтому его можно назвать настоящей капсулой времени, только без крышки.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0800" y="1444811"/>
            <a:ext cx="41232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память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добывают камень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камень распиливают, шлифуют и превращают в плиты, щебень или красивые изделия. Так он получает новую жизнь в строительстве и украшении.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Обрабатывают и используют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большие куски отделяют от массива с помощью техники и поднимают наружу. Здесь особенно важны осторожность и точность, чтобы не повредить материал.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Добывают и поднимают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определяют место, где камень залегает в земле. Для этого изучают породу и выбирают карьер или шахту, где добыча будет удобной и безопасной.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Находят месторождение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 искусстве и истории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и украшения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вырезают из камня скульптуры, вазы и другие красивые вещи. Такой материал помогает передать форму и сохранить её надолго, поэтому изделия выглядят торжественно и очень выразительно.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времени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постройки и памятники помогают хранить историю. По ним можно узнать, как жили люди раньше, какие вещи ценили и какие события считали важными для своей земли.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крепости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камня строили здания, которые должны были служить веками. Храмы, крепости и старинные дома до сих пор напоминают о людях прошлого и их умении работать с прочным материалом.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камни и природу вокруг них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заповедных местах нельзя ломать, собирать и уносить редкие камни. Они нужны природе и учёным, а дома без особой пользы просто потеряют своё место.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редкие камни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важно не бросать мусор у скал, рек и на берегу. Чистая природа выглядит красиво, а животным и растениям в ней живётся намного лучше.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место чистым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смотреть на камни, фотографировать их и запоминать, чем уносить с собой. Тогда красота останется для всех, а природа не пострадает от лишних действий.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Любоваться бережно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камнях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считают самым твёрдым природным минералом на Земле. Поэтому он царапает почти все другие материалы и очень ценится не только в украшениях, но и в технике.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и его твёрдость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Пемза кажется камнем, который забыл стать тяжёлым. В ней много маленьких пузырьков воздуха, поэтому она очень лёгкая и даже может плавать на воде.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пемза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камней есть блеск, у других — полоски, а у третьих — необычная форма. Поэтому хочется рассматривать их снова и снова, будто каждый камень рассказывает свой секрет.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Неповторимый характер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узнать, если рассматривать камень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цвету можно заметить, какие минералы входят в состав камня. Одни камни светлые, другие тёмные, а некоторые сразу показывают целую палитру оттенков.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камни кажутся лёгкими, а другие — очень тяжёлыми для своего размера. По весу можно догадаться, насколько плотно они сложены и сколько в них пустот.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и плотность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Гладкость, шероховатость и блеск тоже многое подсказывают. По ним можно понять, долго ли камень катали водой, лежал ли он в горах или недавно откололся.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Полоски, пятнышки и прожилки помогают понять, как камень образовался. Такой рисунок не повторяется точно, поэтому каждый камень выглядит по-своему.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кажутся молчаливыми, но вокруг них идёт большая жизнь. Они строят, украшают и хранят память о Земле. Стоит присмотреться — и обычный камень становится настоящим открытием.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— тихий герой природы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2026-05-25T20:52:29Z</dcterms:created>
  <dcterms:modified xsi:type="dcterms:W3CDTF">2026-05-25T20:52:29Z</dcterms:modified>
</cp:coreProperties>
</file>