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входят в состав территории государства?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Суша, внутренние воды, территориальное море, недра и воздушное пространство формируют единое пространство суверенитета.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состав территории важен в географии
</a:t>
            </a:r>
            <a:endParaRPr lang="en-US" sz="268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ресурсы и размещение людей «привязаны» к территории, а значит — к пределам власти государства. В международном праве это различает национальные и международные пространства; для географии влияет на климат, транспорт, освоение земель и экономическое развитие.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как основная часть территории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включает материковую часть страны, а также острова и архипелаги, если они признаны частью государства.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сосредоточены города, сельскохозяйственные угодья, промышленные узлы, дороги и административные районы, формируя повседневную жизнь и хозяйство.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суше государство осуществляет наиболее полный и прямой контроль над населением, природопользованием и деятельностью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70344"/>
            <a:ext cx="3563700" cy="1802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территории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складывается из разных объектов, но морские зоны и воздушное пространство регулируются особыми нормами.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территории не отменяет различий: по степени ограничений и международным правилам режим отдельных частей неодинаков.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международного права и общих правовых принципов (в учебных курсах по географии и праву).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воды: реки, озёра, заливы и порты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водам относят водоёмы, которые полностью находятся под юрисдикцией государства. Здесь действуют правила доступа, охраны экосистем и контроля за использованием водных ресурсов.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охрана вод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суверенитет полный, государство регулирует рыболовство, санитарные нормы и меры против загрязнения. Это помогает балансировать интересы экономики и сохранение среды.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водохранилища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водам также относят каналы и водохранилища. Государство устанавливает порядок судоходства, режим использования сооружений и требования к безопасности на воде.
</a:t>
            </a:r>
            <a:endParaRPr lang="en-US" sz="939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Гавани и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Гавани и порты, а также некоторые заливы, признанные внутренними водами, управляются государством. Определяются правила захода судов, функционирование инфраструктуры и обеспечение безопасности.
</a:t>
            </a:r>
            <a:endParaRPr lang="en-US" sz="9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пространства вокруг государства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внутренних вод и территориального моря, прилежащая зона, ИЭЗ и шельф имеют специальные режимы: власть государства ограничена целями регулирования.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право на использование морских пространств распределяется не одинаково. Полная территория — только внутренние воды и территориальное море; остальное — «особые зоны» с правами и ограничениями.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международному морскому праву (ориентиры по длине зон: 12, 24, 200 морских миль).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исходной линии к 12 морским милям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 обычно отсчитывают от исходной линии, которая проводится вдоль берега. В пределах этих расстояний государство сохраняет суверенитет над водной толщей, морским дном и недрами.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проход: как возможна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суда могут проходить через территориальное море при соблюдении права мирного прохода. Это означает, что движение должно соответствовать установленным правилам, а государство вправе контролировать безопасность и порядок.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 и береговая линия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включают подземные природные ресурсы, а государство регулирует разведку и добычу, включая экологическую безопасность и лицензирование.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положения о недропользовании и суверенных правах государства на подземные ресурсы в национальном праве; в обучении обычно связывают с международными принципами территориальности.
</a:t>
            </a:r>
            <a:endParaRPr lang="en-US" sz="533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регулирование добычи особенно важны, когда речь идёт о стратегических ресурсах и их освоении.
</a:t>
            </a:r>
            <a:endParaRPr lang="en-US" sz="21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над территорией государства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расположено над сушей, внутренними водами и территориальным морем, поэтому государство устанавливает порядок использования своего неба.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включает регулирование авиаперелётов и мер безопасности полётов: правила маршрутов, допусков и взаимодействия служб.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территорией действует национальный режим допуска воздушных судов, а пересечение воздушной границы без разрешения рассматривается как серьёзное правовое нарушение.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определяется принадлежность участка территории
</a:t>
            </a:r>
            <a:endParaRPr lang="en-US" sz="2494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установления государственной принадлежности: от правовых оснований и фиксации до фактического контроля и международного признания.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 и их виды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отделяют территорию одного государства от территории другого или от международных пространств и фиксируют юридический предел власти. Их наличие необходимо для порядка, безопасности и правового статуса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характеру прохождения выделяют сухопутные, речные, озёрные и морские границы. Для каждого типа применяются особые методы определения линии и контроля её соблюдения.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фиксация границ снижает риск недоразумений и территориальных споров. Она помогает организовать пограничный контроль, работу служб охраны природы и корректное применение законов.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определённость границ делает решения государства предсказуемыми: легче планировать строительство, перевозки и использование земель. При спорных участках она служит опорой для переговоров и документов.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7936"/>
            <a:ext cx="3408600" cy="13784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частей территории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объект; где расположен; характер контроля государства. Все четыре части связаны с суверенитетом, но режим их использования различается степенью ограничений и действием международных правил.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лежат не в принадлежности, а в режиме пользования: внутри суверенитет максимален, а в море и при авиации действуют установленные международными нормами рамки.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государственному праву и международному морскому праву (обобщение).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архипелаги, анклавы и эксклавы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архипелаги входят в состав территории государства, если подтверждены его суверенными владениями и юридически закреплены в официальных документах. Тогда управление и защита осуществляются на общих основаниях суверенитета.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 — участок территории, окружённый территорией другого государства, а эксклав — часть страны, отделённая от основной территории. Такие формы осложняют логистику и контроль на границах, но не меняют принадлежность к государству.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территорию особенно ценной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оценка зависит от конкретной страны: один регион может быть решающим из‑за добычи сырья, другой — из‑за логистики и рынков сбыта.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есть ресурсы, население и транспортная доступность, территория быстрее превращается в основу экономического роста. Отдельные факторы могут «компенсировать» слабости других.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критерии (значения — условная демонстрационная шкала, 1–5).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целостность государства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формируется юридическая база: границы фиксируются в договорах, картах и официальных материалах. Именно признанные пределы служат ориентиром для оценки любых изменений.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соблюдение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действия по изменению территории должны соответствовать международному праву. Насильственные попытки пересмотра границ противоречат принципам мира и невмешательства.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обеспечивает охрану границ, поддерживает внутреннюю правовую стабильность и снижает факторы, способные разжечь конфликт. Это создаёт условия для предотвращения эскалации.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урегулирование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возникает спор, приоритетом становятся переговоры и правовые процедуры — договоры, арбитраж и решения международных органов. Цель — согласовать позицию без применения силы.
</a:t>
            </a:r>
            <a:endParaRPr lang="en-US" sz="9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режимы на отдельных участках территории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ограничивают строительство и хозяйственную деятельность, чтобы сохранить природные комплексы. Природопользование регулируется по правилам охраны, поэтому доступ и использование ресурсов требуют разрешений.
</a:t>
            </a:r>
            <a:endParaRPr lang="en-US" sz="81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у границы часто вводят особые требования к перемещению людей и транспортных средств. Это помогает обеспечить безопасность и соблюдение пограничного контроля, не меняя принадлежность территории государству.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административные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отдельных территорий устанавливают специальные правила доступа, безопасности и режима учреждений. Присутствие и деятельность там контролируются строже обычных норм, но юрисдикция государства сохраняется.
</a:t>
            </a:r>
            <a:endParaRPr lang="en-US" sz="828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полигоны и свободные экономические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полигонах ограничивают пребывание и работы ради безопасности, а в свободных экономических зонах — вводят льготный порядок ведения бизнеса. В обоих случаях режим связан с целевым назначением участка.
</a:t>
            </a:r>
            <a:endParaRPr lang="en-US" sz="8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опирается на территорию: как это работает
</a:t>
            </a:r>
            <a:endParaRPr lang="en-US" sz="2439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связи: территория задаёт пределы власти, а государство через законы управляет использованием ресурсов и порядком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территориальных споров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 нередко начинаются с разногласий по точной линии границы: где проходит рубеж на суше или по природному объекту. Тогда спор усиливается нехваткой единых карт и документов.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 связана с островами и архипелагами: их статус влияет на распределение морских зон и правил судоходства. Для государств это напрямую затрагивает безопасность, контроль и экономические интересы.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и ресурсы континентального шельфа также становятся поводом для противоречий. Спор может затрагивать право на добычу и использование морского пространства, даже если сухопутная граница согласована.
</a:t>
            </a:r>
            <a:endParaRPr lang="en-US" sz="1065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споры решают переговорами и юридическими механизмами: международными судами, арбитражем и межгосударственными договорами. Исторически чёткое согласование границ снижает вероятность обострения.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объектов в составе территории государства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логика «от границы внутрь» помогает представить, как юрисдикция государства распространяется на разные среды. При этом каждый компонент имеет собственный режим.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выступает юридическим ориентиром, а остальные элементы образуют системное пространство суверенитета. Разные режимы использования не отменяют единую принадлежность.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(условные уровни, для наглядности).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из чего складывается территория государства
</a:t>
            </a:r>
            <a:pPr algn="ctr" indent="0" marL="0">
              <a:lnSpc>
                <a:spcPct val="90000"/>
              </a:lnSpc>
              <a:buNone/>
            </a:pPr>
            <a:r>
              <a:rPr lang="en-US" sz="3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образуется сушей, внутренними водами, территориальным морем, недрами и воздушным пространством над ними. Эти части имеют особые режимы, но вместе формируют единое пространство государственной власти и юрисдикции.
</a:t>
            </a:r>
            <a:endParaRPr lang="en-US" sz="34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2026-05-11T23:55:58Z</dcterms:created>
  <dcterms:modified xsi:type="dcterms:W3CDTF">2026-05-11T23:55:58Z</dcterms:modified>
</cp:coreProperties>
</file>