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7. Look to the future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будущем в жизни, школе, технологиях и профессиях.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рассказывать о планах, мечтах и предположениях. В восьмом классе особенно важно научиться различать will, be going to и Present Continuous, чтобы уверенно говорить об учёбе, интересах, поездках и будущей профессии.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будущем на английском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раздела: слова и выражения о будущем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125648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прогнозах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predict, imagine, probably и maybe помогают выражать предположения. С ними удобно обсуждать, что может произойти later, in the future или in ten years, даже если точных данных нет.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2223259" y="2912619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 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develop, invent, improve и protect описывают развитие технологий, науки и общества. Они часто встречаются в текстах о том, как люди будут менять жизнь, образование и окружающий мир.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100826" y="3714785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раздела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обычно обсуждают через технологии, профессии, образование, экологию, транспорт и здоровье. Эти группы слов помогают строить ответы о том, как изменятся привычные сферы жизни.
</a:t>
            </a:r>
            <a:endParaRPr lang="en-US" sz="1313" dirty="0"/>
          </a:p>
        </p:txBody>
      </p:sp>
      <p:sp>
        <p:nvSpPr>
          <p:cNvPr id="12" name="Text 5"/>
          <p:cNvSpPr txBox="1"/>
          <p:nvPr/>
        </p:nvSpPr>
        <p:spPr>
          <a:xfrm>
            <a:off x="5989192" y="452456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естественно, полезно использовать I think… I believe… In my opinion… I’m sure… и It may… Такие фразы делают мнение более понятным и вежливым.
</a:t>
            </a:r>
            <a:endParaRPr lang="en-US" sz="1313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34334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protect the planet, in the future и one day часто помогают начать ответ. Они подходят для коротких прогнозов, личных планов и обсуждения того, каким станет мир.
</a:t>
            </a:r>
            <a:endParaRPr lang="en-US" sz="13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частоту, но и то, какие формы чаще встречаются в школьных ответах и диалогах.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be going to и will: они лучше всего подходят для планов и прогнозов. may/might используется реже, потому что выражает неуверенность.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типичным ситуациям темы Future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используются разные способы говорить о будущем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Will: прогнозы и быстрые решения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1312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без доказательств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используют, когда говорят о будущем, не опираясь на явные признаки. Например: It will rain tomorrow. Такая форма помогает делать общий прогноз о погоде, событиях или 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33395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в момент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решает что-то прямо сейчас, подходит will. Например: I’ll help you. Здесь решение появляется сразу, поэтому форма звучит быстро и естественно в разговоре.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445481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 will стоят I think, probably, maybe и one day. Эти слова показывают, что говорящий не сообщает факт, а выражает мнение, ожидание или предположение о будущем.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выражения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разницу между тремя основными формами будущего и понять, когда каждая из них уместна.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 смысла: прогноз, намерение или заранее согласованное действие. Именно это помогает говорить точнее и без ошибок.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Future Tenses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грамматической формы по смыслу высказывания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дома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Robots will help people with everyday tasks, such as cleaning or carrying small things. В учебных примерах это показывает, как технологии могут сделать быт удобнее и безопаснее.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will improve translation and help students understand texts быстрее. Такие примеры полезны, потому что показывают, как новые программы меняют обучение, общение и доступ к информации.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дома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homes will control light, temperature and security. Эта тема часто появляется в прогнозах, потому что легко связана с повседневной жизнью и простыми удобствами для семьи.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транспорт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Self-driving transport will change how people travel in cities. В таких предложениях удобно тренировать будущее время и говорить о том, как технологии влияют на поездки и транспортную систему.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о технологиях будущего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чаще всего связаны с тем, что подростки видят вокруг себя уже сейчас: гаджеты, школа и будущая работа.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 и jobs занимают лидирующие позиции. Остальные темы тоже важны, потому что показывают, как меняется повседневная жизнь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тематическая подборка по разделу Look to the future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обсуждаются в прогнозах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школа и обучение английскому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который всегда готов к уроку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будущем урок английского начнётся так же, как сегодня: с чтения, говорения, письма и аудирования. Но рядом появятся цифровые платформы, а задания будут открываться на экране или планшете. Ученики смогут быстрее проверять ответы и сразу видеть результат.
</a:t>
            </a:r>
            <a:endParaRPr lang="en-US" sz="153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вместо длинного пересказа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станет больше коротких проектов, виртуальных классов и онлайн-тестов. Учитель сможет дать homework в цифровом формате, а ученики будут работать с digital tools и онлайн-материалами даже дома. Это сделает обучение более гибким и наглядным.
</a:t>
            </a:r>
            <a:endParaRPr lang="en-US" sz="155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современный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классе есть интерактивная доска, планшеты и место для совместной работы. Один ученик выполняет задание по английскому, а остальные помогают ему обсуждать ответы. Так школьники учатся не только языку, но и работе в команде.
</a:t>
            </a:r>
            <a:endParaRPr lang="en-US" sz="16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16149"/>
            <a:ext cx="6463500" cy="2357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профессий и навыков, которые будут особенно важны в будущем.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 связаны с технологиями, наукой и заботой о людях. Для них особенно важны цифровая грамотность, умение работать в команде и находить решения.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7 по теме Future; учебные примеры профессий будущего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будущее планеты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экологии зависит не только от больших проектов, но и от повседневных действий. Экономия воды, сортировка мусора и отказ от лишнего пластика помогают уменьшить нагрузку на природу.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часто говорят о renewable energy, especially solar power. Такие решения показывают, что люди будут использовать более чистые источники энергии и постепенно сокращать загрязнение воздуха.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экологичность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тоже могут участвовать в защите планеты: recycling paper and plastic, saving electricity and teaching eco-friendly habits. Это делает экологию частью реальной школьной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раздела подчёркивает простую мысль: будущее не возникает само по себе. То, как люди относятся к ресурсам сейчас, напрямую влияет на климат, города и качество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решение по-разному влияет на природу: одни действия подходят для дома и школы, другие требуют участия города и семьи.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доступными и заметными выглядят recycling и saving electricity. Остальные меры важны для долгосрочного улучшения воздуха, климата и городской среды.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 теме «Экология и будущее планеты»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экологические решения кажутся самыми важными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короткое высказывание о будущем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выбор формы будущего в зависимости от смысла высказывания.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слова и выражение вероятности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certainly и likely помогают показать высокий уровень уверенности, когда говорящий почти не сомневается в своём прогнозе. Они делают ответ более точным и убедительным.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Неуверенный прогноз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Probably, maybe и perhaps используются, когда событие кажется возможным, но не гарантированным. Такие слова особенно полезны, если нет точных доказательств или информации.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и might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may и might передают более слабую вероятность. Например: It may snow. They might travel by train. Эти формы помогают говорить осторожно и вежливо.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think, I believe и I’m sure позволяют добавить своё отношение к будущему. С их помощью ответ звучит естественнее и показывает, что ученик умеет выражать мнение.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будущего и транспорт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маршрут без шума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по широким улицам города будущего движутся electric buses, а рядом едут велосипеды по отдельным дорожкам. Светофоры работают умно и помогают транспорту двигаться без лишних остановок. Воздух чище, а улицы звучат намного тише.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Здания, которые экономят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84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green buildings выглядят современно и помогают сохранять энергию. На крышах стоят солнечные панели, а во дворах растут деревья и кусты. Такие дома делают город удобнее для жизни и поддерживают clean air.
</a:t>
            </a:r>
            <a:endParaRPr lang="en-US" sz="1303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школу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добираются на учёбу быстро и безопасно, потому что transport will become cleaner and quieter. В городе больше общественного транспорта и меньше вредных выбросов. Это делает дороги спокойнее и улучшает качество жизни для всех.
</a:t>
            </a:r>
            <a:endParaRPr lang="en-US" sz="12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9279"/>
            <a:ext cx="7101300" cy="25794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обсуждения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начать ответ, показать мнение и сделать прогноз более естественным.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делают высказывание точнее: помогают начать мысль, показать уверенность или осторожность и звучать естественно в разговоре о будущем.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речевые образцы Unit 7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выбирают will и be going to без учёта смысла. Важно помнить: will подходит для прогноза или решения в момент речи, а be going to — для уже намеченного плана.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to be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be going to нельзя забывать глагол to be. Правильно: I am going to, she is going to, they are going to. Без него предложение становится неправильным.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нужен правильный порядок слов: Will you…? Are you going to…? Если перепутать порядок, вопрос звучит неестественно и может быть непонятен собеседнику.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Present Continuous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используют для заранее организованных встреч и договорённостей, а не для любого будущего действия. Например, We are meeting our teacher tomorrow — это план, а не просто прогноз.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восьмиклассников в теме Future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будущего важно не только знать правила, но и быстро подбирать нужные слова, чтобы описывать планы, прогнозы и возможности.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 словарь дают основу для высказывания, а остальные умения помогают использовать тему в разговоре, понимании текста и парной работе.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структура Unit 7 по теме Future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нужны для успешной работы с темой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to the future: говорить о будущем уверенно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7 помогает научиться говорить о планах, прогнозах и возможных изменениях в мире. Когда ученик уверенно использует will, be going to, Present Continuous, may и might, его речь становится точной и естественной.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2026-05-31T06:59:02Z</dcterms:created>
  <dcterms:modified xsi:type="dcterms:W3CDTF">2026-05-31T06:59:02Z</dcterms:modified>
</cp:coreProperties>
</file>