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 и отрывок «Зелёный шум»
</a:t>
            </a:r>
            <a:endParaRPr lang="en-US" sz="409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Некрасова оживает, звучит и радует.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Некрасов: поэт родной природы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жил в XIX веке, вырос среди русской природы и хорошо знал жизнь простых людей. Поэтому его стихи звучат живо, тепло и очень понятно.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в отрывке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здесь не просто время года, а радостное обновление. Светлое небо, свежий воздух и шум листвы помогают сразу представить эту картину.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лес будто просыпается: появляется молодая зелень, качаются тонкие ветви, а в воздухе слышится лёгкое движение тёплого ветра.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«Зелёный шум»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«зелёный» напоминает о молодой листве, траве и свежем весеннем лесу, который только начинает ярко зеленеть после долгой зимы.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«шум» передаёт шелест веток, движение листьев и дыхание ветра. Кажется, что природа не молчит, а тихо разговаривает.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слова создают живой образ весны: лес словно дышит, оживает и наполняется движением, звуком и светом.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светлое и бодрое настроение: весна приходит не тихо и грустно, а радостно, как долгожданный гость.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кажется сильной, свежей и красивой. Она пробуждается после сна и сразу наполняется движением, как будто улыбается солнцу.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слов помогают услышать шорох, шелест и мягкий шум леса. От этого чтение становится почти музыкальным.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читателя возникает ощущение свежести, простора и хорошего настроения. Хочется и самому выйти на прогулку в весенний лес.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особенно важны весна, ветер, деревья и молодая зелень. Эти образы сразу рисуют лес в момент пробуждения.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Некрасова не стоит на месте: она движется, меняется и откликается на приход тепла. Всё вокруг словно начинает жить заново.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образам читатель видит не просто лес, а живую весеннюю картину, полную света, воздуха и тихого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выбирает простые и точные слова, близкие к живой речи. Их легко понять и сразу представить то, о чём говорится в тексте.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слов, связанных с природой. Они помогают заметить не только картину, но и её настроение: свежесть, движение и мягкость.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плавный ритм делают отрывок удобным для чтения вслух. Стихотворение звучит легко, почти как весенний ветерок.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звуки создают картину весны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 листвы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помогают услышать, как шуршат молодые листья. Звук становится частью самой картины и делает её особенно живой.
</a:t>
            </a:r>
            <a:endParaRPr lang="en-US" sz="826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Дуновение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порывы весеннего ветра: то тише, то сильнее. Из-за этого строки звучат подвижно и естественно.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стихов работает вместе со смыслом. Читатель не только понимает текст, но и словно слышит его весеннюю мелодию.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лес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звуков создаёт ощущение, что весь лес откликается на весну. Природа кажется не неподвижной, а полной тихой жизни.
</a:t>
            </a:r>
            <a:endParaRPr lang="en-US" sz="8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природы и чувство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вызывает радость и удивление, потому что он показан как красивый, свежий и очень живой мир.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отрывке не служит только фоном. Она становится главным героем картины и помогает почувствовать силу весеннего обновления.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видит, как человек может искренне радоваться самым обычным вещам: ветру, зелени, шуму деревьев и первому теплу.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легко запомнить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сразу возникает в воображении: зелень, ветер и шум листвы знакомы каждому ребёнку.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 делают строки мелодичными, поэтому стихотворение приятно читать и слушать.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живая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удержать в памяти, потому что он рисует понятную, красивую и радостную весеннюю сцену.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696" y="2223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лирический герой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всматривается в лес очень пристально: замечает движение веток, свежую зелень и перемены в воздухе. Ему интересно не просто увидеть весну, а услышать и почувствовать её приход.
</a:t>
            </a:r>
            <a:endParaRPr lang="en-US" sz="993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восхищение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радуется пробуждению природы и словно удивляется её силе. В его настроении слышатся тёплая любовь к родной земле и тихое восхищение красотой обычного весеннего леса.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стоит в стороне, а будто становится частью этой картины. Поэтому стихотворение легко понять школьнику: в нём знакомые чувства, живые впечатления и очень понятная радость весны.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в стихотворении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знакомый русский пейзаж без украшений и выдумки: лес, простор, ветер и молодую зелень. Такая картина кажется простой, но именно в этом её сила и правдивость.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поэта живая и подвижная. Она не замирает, а меняется прямо на глазах: ветви шевелятся, листва откликается ветру, и лес будто просыпается после зимы.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строки Некрасова так легко представить. Они напоминают настоящую картину из жизни, которую можно увидеть самому во время весенней прогулки, если идти тихо и смотреть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 важен для школьников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учат замечать красоту в привычных вещах: в деревьях, поле, небе и переменах погоды. Это полезно каждому, кто хочет видеть мир внимательнее.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передавать сильное чувство простыми средствами. Благодаря этому дети лучше понимают, как в стихах звучат радость, любовь к природе и удивление.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Некрасова помогают почувствовать музыку русского языка. Они развивают слух, воображение и умение вдумчиво читать, а не просто быстро пробегать глазами по строкам.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Некрасова много ясных образов и понятных слов. Поэтому их легко читать вслух, обсуждать в классе и пересказывать без лишних трудностей.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образ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отрывка связаны с движением: ветер, шум, шелест, шевелятся. Они не дают лесу быть неподвижным и сразу создают ощущение живого весеннего пространства.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зелени и листве делают картину свежей и светлой. Перед глазами появляется не просто лес, а молодая природа, которая только что вышла из зимнего сна.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слова соединяются, текст начинает звучать как сама весна. В нём чувствуется обновление, лёгкость и радостное движение, которое хочется не только прочитать, но и услышать.
</a:t>
            </a:r>
            <a:endParaRPr lang="en-US" sz="11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образ «зелёного шума»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 в отрывке постепенно складывается весенняя картина: от смены сезона к звукам природы и чувству радостного обновления.
</a:t>
            </a:r>
            <a:endParaRPr lang="en-US" sz="10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чтения стихотворения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отрывок нужно плавно и неторопливо, словно слушаешь тихий весенний ветер. Тогда звучание строк становится мягким, а картина леса — более живой и естественной.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спокойные паузы и лёгкое выделение слов, связанных с шумом и движением. Так слушатель успевает представить, как просыпается природа и как меняется её голос.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должна передавать радость без громкости и суеты. Это не бурный праздник, а тихое восхищение, когда хочется улыбнуться и ещё раз посмотреть на весенний лес.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лучше понять отрывок, полезно представить весенний лес глазами наблюдателя: свет, деревья, молодые листья и движение ветра. Тогда строки сразу становятся наглядными.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 знание того, как лес меняется после зимы. Когда снег уходит, появляются влажный воздух, первая зелень и множество тихих звуков, которые легко заметить.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играет большую роль. Если мысленно услышать шелест и шум листвы, текст начинает звучать почти как настоящая музыка природы, а не только как чтение.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важен и слух: повторяющиеся звуки помогают уловить ритм стихотворения. Благодаря этому весна в отрывке ощущается не только глазами, но и ушами.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отрывка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пробуждает природу, и это пробуждение наполнено движением, светом и звуком. Некрасов показывает, что даже обычный лес может стать удивительным и красивым.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словно напоминает: красота живёт в простых вещах. Молодой лист, порыв ветра и тихий шум листвы уже могут создать яркую и запоминающуюся картину.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 — научиться видеть чудо в привычной природе. Тогда каждый весенний день становится особенным, а лес словно начинает разговаривать с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наблюдения по отрывку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соединяются пейзаж, звук и чувство радости. Из-за этого весенний лес воспринимается не как фон, а как главное событие стихотворения.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запоминается, потому что в нём много знакомых образов: зелень, ветер, листва, шум. Они делают картину понятной, яркой и очень близкой школьнику.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оставляет тёплое впечатление и тихую улыбку. После чтения хочется ещё раз взглянуть на природу внимательнее и послушать, как она просыпается весной.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в которой слышна весна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«Зелёный шум» запоминается потому, что Некрасов показывает весну просто и ярко: через зелень, движение и звук. Обычный лес в его строках становится живым, радостным и почти волшебным.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2026-05-20T08:45:06Z</dcterms:created>
  <dcterms:modified xsi:type="dcterms:W3CDTF">2026-05-20T08:45:06Z</dcterms:modified>
</cp:coreProperties>
</file>