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your impressions? — тема урока английского языка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впечатления о людях, событиях и ярких моментах по-английски.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впечатления помогают говорить по-английски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не только называть события, но и оценивать их, сравнивать и объяснять своё мнение. Она нужна в разговорах о фильмах, книгах, поездках, уроках и знакомстве с новыми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эти понятия важно: impression, opinion и feeling звучат похоже, но обозначают разные стороны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«What are your impressions?»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слова помогают различать первое впечатление, мнение и чувство в конкретный момент.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впечатлений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exciting, interesting, wonderful и impressive помогают показать, что событие запомнилось и вызвало живой отклик. Они часто используются, когда ученик рассказывает о поездке, книге или концерте.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Необычность и 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strange, surprising, unusual и expected помогают передать, что впечатление было нестандартным. Они особенно полезны, когда событие не совпало с ожиданиями.
</a:t>
            </a:r>
            <a:endParaRPr lang="en-US" sz="1253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boring, dull, terrible и tiring нужны, если событие показалось утомительным, скучным или слишком трудным. Такие слова делают ответ точнее, чем простое good или bad.
</a:t>
            </a:r>
            <a:endParaRPr lang="en-US" sz="1134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устного ответа важно не только назвать эмоцию, но и уточнить, почему она возникла. Так вы показываете и впечатление, и его причину.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эмоцией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легче запоминается, если связывать её с образом: фильм, книга, школьный концерт, экскурсия или вопросительный знак. Тогда слово быстрее вспоминается в речи.
</a:t>
            </a:r>
            <a:endParaRPr lang="en-US" sz="12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используются для выражения впечатлений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обычно сначала выбирают простые оценочные слова, а затем добавляют слова для чувств и связок между предложениями.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лексики для устных ответов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лексика встречается чаще всего, а слова для чувств занимают второе место, потому что помогают передать личную реакцию.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впечатлений: слово, значение, пример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значение слова и сразу применить его в коротком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impressions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делают ответ яснее и позволяют не повторять одно и то же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ответ о своих впечатлениях на английском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шагам устного ответа на уроке английского языка.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выражения впечатлений в речи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 impressed by…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подходит, когда нужно подчеркнуть сильное впечатление от человека, выступления или события. Она звучит естественно и помогает сразу показать личную реакцию.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was the best part of…
</a:t>
            </a:r>
            <a:pPr algn="l" indent="0" marL="0">
              <a:lnSpc>
                <a:spcPct val="100000"/>
              </a:lnSpc>
              <a:buNone/>
            </a:pPr>
            <a:r>
              <a:rPr lang="en-US" sz="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удобно, если нужно выделить самый запомнившийся момент. Оно помогает не просто оценить событие, а объяснить, какая его часть понравилась больше всего.
</a:t>
            </a:r>
            <a:endParaRPr lang="en-US" sz="1129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didn’t expect…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 удивление и подходит для обсуждения сюрпризов, неожиданных финалов и необычных заданий. Она делает ответ более живым и точным.
</a:t>
            </a:r>
            <a:endParaRPr lang="en-US" sz="1209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reminded me of…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связать новое впечатление с уже знакомым опытом. С её помощью легко сравнивать события, фильмы или книги с тем, что ученик уже видел.
</a:t>
            </a:r>
            <a:endParaRPr lang="en-US" sz="1225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enjoyed it because…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перейти от короткой оценки к объяснению причины. Она особенно полезна в коротких ответах, где важно назвать и чувство, и его источник.
</a:t>
            </a:r>
            <a:endParaRPr lang="en-US" sz="1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 книги, фильма и спектакля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не отпускает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впечатление начинается с первой главы: plot быстро увлекает, characters кажутся живыми, а ending хочется обсуждать ещё долго. Книга позволяет представить героев по-своему, поэтому эмоции у каждого читателя немного отличаются.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Фильм, который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влияет сразу несколькими деталями: scene, soundtrack, lighting и игра актёров создают сильную реакцию. Если сюжет неожиданный, впечатление становится особенно ярким, а один удачный кадр может запомниться надолго.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Спектакль, после которого хочется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театре впечатление рождается прямо на глазах: сцена, движение актёров и живая речь создают особую атмосферу. Даже знакомая история звучит по-новому, если зритель чувствует эмоции зала и видит реакцию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впечатление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одинаковое событие может запомниться по-разному, если человек устал, волнуется или ожидает чего-то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анализа впечатлений на уроке английского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впечатление формируют новизна и эмоции; музыка тоже заметно усиливает реакцию.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and opinion: как не путать факт и впечатление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информация, которую можно подтвердить по времени, месту или событию. Например, фраза The concert started at 6 p.m. описывает проверяемое событие и не зависит от личного мнения.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показывает личную оценку: The concert was amazing. Один ученик может считать выступление ярким, а другой — обычным, поэтому мнение всегда связано с впечатлением и реакцией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соединять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ответе факты дают основу, а opinion добавляет живость. Если сначала назвать событие, а затем коротко сказать, что именно понравилось или удивило, высказывание звучит яснее и убедительнее.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и наречия для описания впечатлений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усилители делают оценку точнее: они помогают показать не только факт впечатления, но и его силу.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точное слово и усилить оценку без лишних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о впечатлениях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для парной работы и коротких диалогов на уроке.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в теме impressions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bad и nice слишком широкие для этой темы. Лучше использовать точные прилагательные: exciting, confusing, relaxing или memorable, чтобы ответ звучал богаче и понятнее.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связку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It impressing the audience звучат неверно, потому что здесь нужен глагол-связка. Правильно: It was impressive. Такая модель особенно важна в кратких ответах о впечатлениях.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impressed и impressive. Первое слово описывает человека или его реакцию, а второе — сам предмет, событие или выступление, которое производит впечатление.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пишут I very liked it вместо I really liked it. В английском слова-усилители обычно стоят перед смысловым словом, поэтому порядок нужно запоминать отдельно.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вызывают сильные впечатления у 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яркие впечатления чаще связаны с событиями, где есть движение, новизна и сильные эмоции, а не только с наблюдением со 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для анализа устных ответов восьмиклассников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концерт обычно запоминаются сильнее других тем; обычный урок становится заметным, если в нём есть неожиданность или игра.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признаки сильного впечатления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часто видно по глазам, улыбке или удивлённому лицу. Когда человек искренне реагирует, его мимика помогает понять эмоцию даже без подробного объяснения.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эмоция слышна в темпе и высоте голоса. Excited, amazed, shocked и pleased помогают назвать состояние, которое часто сопровождается более живой интонацией.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поза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жесты, наклон вперёд и активное движение рук показывают интерес и вовлечённость. Напротив, спокойная поза и короткая пауза могут передавать задумчивость или осторожную оценку.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смотрит на собеседника, кивает и не перебивает, это тоже признак впечатления. Такая реакция показывает, что событие или рассказ действительно его заинтересовали.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впечатление после обсуждения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событие воспринимается по-разному в разные моменты и после дополнительной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наблюдения за изменением мнения после обсуждения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или повторного просмотра впечатление становится более осознанным: добавляются детали, а итоговая оценка делается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говорить о впечатлениях на английском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себе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о впечатлениях помогает коротко и понятно рассказывать о своих интересах, поездках, книгах и фильмах, не ограничиваясь отдельными словами.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легко задать вопрос, ответить и уточнить мнение собеседника. Это делает общение на уроке естественным и помогает участвовать в парной работе.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полезна при написании коротких отзывов и сообщений. Ученику проще выразить, что именно понравилось, удивило или показалось трудным.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навыков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словарь, сравнение и умение строить связный ответ из нескольких предложений. Это особенно важно в 8 классе, когда ответы становятся длиннее и точнее.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впечатления к обоснованному мнению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эмоциональная реакция постепенно превращается в более точную оценку.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урока: как говорить о впечатлениях по-английски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впечатлениях по-английски значит не только оценивать событие, но и объяснять свою реакцию. Точные прилагательные, простые фразы и различие between fact and opinion делают ответ ясным, живым и уверенным.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2026-05-31T07:19:23Z</dcterms:created>
  <dcterms:modified xsi:type="dcterms:W3CDTF">2026-05-31T07:19:23Z</dcterms:modified>
</cp:coreProperties>
</file>