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 мәгънәле һәм күп мәгънәле сүзләр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понимать, когда слово одно, а когда у него несколько смыслов.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значения слов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читать без путаницы, разгадывать загадки и точно отвечать на задания, нужно замечать, что одно слово может иметь разные смыслы.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 мәгънәле сүзләр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для точного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«карандаш» сразу называет один предмет, и его смысл не меняется от предложения к предложению. Так же работают слова «тетрадь», «Москва» и «квадрат». Они помогают говорить ясно, как настоящий знаток школьных вещей.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не путает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 мәгънәле сүз удобно использовать, когда нужно назвать что-то точно и без сомнений. Если в тексте написано «линейка» или «треугольник», мы понимаем, о чём идёт речь. Такие слова особенно полезны в учебе и в правилах.
</a:t>
            </a:r>
            <a:endParaRPr lang="en-US" sz="9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Күп мәгънәле сүз имеет несколько значений, но они связаны общим признаком. Одно слово помогает назвать разные, похожие по смыслу предметы или явления.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«ключ» может быть от двери, родником или подсказкой к задаче. У слова «лист» тоже есть разные, но родственные значения.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Күп мәгънәле сүзләр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предложение вокруг слова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 «потерял ключ», сразу понятно: это предмет от двери. Всё предложение помогает выбрать верное значение без лишних догадок.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фразе «новый лист в тетради» слово «лист» связано с бумагой. Контекст работает как маленькая подсказка-детектив.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 подсказывают, какой смысл нужен. В выражении «холодный ключ» речь идёт о воде, а не о замке.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запомнить по картинке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у человека и нос у чайника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«нос» напоминает, что похожие формы часто получают одно и то же название. У человека это часть лица, а у чайника — выступ для наливания воды. Картинка помогает увидеть общее сходство и не запутаться.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Язык: не только про речь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«язык» сразу несколько значений. Это и орган во рту, и средство общения людей, и маленькая деталь у колокольчика. Если рядом разные картинки, легче заметить, как одно слово умеет менять смысл.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 природе, в слове и у зуба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«корень» встречается в разных картинах: у растения, у слова и у зуба. Значения разные, но в каждом случае корень — это самая важная основа. Поэтому такое слово удобно запоминать через сравнение изображений.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определить: одно значение или несколько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сравнить слово в предложении и выбрать правильный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 мәгънәле сүзләр в школьной жизни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книга для уроков, где всё объясняется по порядку. Слово называет один конкретный предмет, поэтому его легко узнать в любом школьном тексте.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нужна, чтобы проводить прямые линии и измерять длину. Значение у слова точное и понятное, как и сама вещь в пенале.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— это школьная мебель, за которой сидят ученики. Смысл слова не меняется, даже если оно встретится в рассказе, задаче или правилах.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Землю в уменьшенном виде. Это слово называет один предмет, поэтому его удобно использовать, когда нужно говорить точно и без путаницы.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Күп мәгънәле сүзләр вокруг нас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«ручка» тоже умеет менять смысл. Это и предмет для письма, и маленькая деталь двери, за которую удобно браться рукой.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«поле» есть сразу несколько близких значений: участок земли, спортивная площадка и свободное место в тетради. Везде есть идея открытого пространства.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«нос» может означать часть лица человека, а может — переднюю часть чайника. Общее здесь одно: выступающая часть, которая как будто «идёт впереди».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слово объединяет похожие значения, язык становится живым и интересным. Такие слова часто встречаются в разговоре, в книгах и даже в загадках.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прямое и переносное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часто возникает, когда слово начинает употребляться не только прямо, но и по сходству. Новый смысл появляется из-за формы, цвета, действия или общего признака.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легко понять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«золотые руки» говорит об умелом человеке, а «горячее сердце» — о доброте и отзывчивости. Здесь помогает не золото и не огонь, а похожее качество.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получают новые значения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замечают, что один предмет похож на другой по форме, цвету или назначению. Тогда знакомое слово начинают использовать для нового предмета, чтобы говорить быстрее и точнее.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новое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звучит в необычной ситуации, а потом новое употребление становится привычным. Так появляются переносные значения, которые помогают языку расти вместе с жизнью.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новое значение удобно и понятно многим людям, оно остаётся в языке. Со временем одно слово может иметь несколько близких значений и встречаться в разных текстах.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ошибиться при чтении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только одно слово, можно легко понять его неправильно. Например, слово «поле» в рассказе о природе и в тетради означает совсем разное, хотя звучит одинаково.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дают соседние слова и всё предложение. Фразы «спортивное поле» и «широкое поле» направляют мысль в нужную сторону, поэтому смысл становится ясным без догадок.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быть внимательным в загадках, шутках и заданиях. Там одно слово может нарочно сбивать с толку, а правильный смысл открывается только после вдумчивого чтения.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одинаково, но не роднятся по смыслу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на тарелке и лук в руках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«лук» может назвать вкусный овощ, который кладут в суп или салат. А ещё так называют оружие для стрельбы стрелами. Звучание одинаковое, но общего смысла между этими словами нет, поэтому это омонимы.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Кран у воды и кран на стройке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кран есть на кухне или в ванной: из него течёт вода. Другой кран поднимает тяжёлые грузы на стройке. Эти предметы совсем не похожи по смыслу, хотя слово звучит одинаково, и это тоже омонимы.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многозначные слова и омонимы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значения слова и смотрим, есть ли между ними общий признак.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словом в предложении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слово не отдельно, а вместе с соседними словами. Тогда сразу видно, о каком предмете, действии или признаке идёт речь, и смысл становится точнее.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себе вопрос: какое значение подходит здесь лучше всего? Иногда ответ находится прямо в предложении, если внимательно посмотреть на подсказки рядом со словом.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придумать свой пример с тем же словом. Когда ребёнок сам составляет предложение, значение запоминается лучше и путаницы становится меньше.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встретилось в новом тексте, проверьте его ещё раз. Один и тот же набор букв может вести себя по-разному, но предложение всегда помогает разобраться.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проверять себя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Открыл словарь — и всё стало ясно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толковом словаре у одного слова можно увидеть несколько объяснений. Сначала идёт основное значение, потом дополнительные. Это помогает не угадывать, а проверять себя и понимать слово точно.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где живут разные смыслы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странице словаря могут встретиться привычные и переносные значения. Ребёнок видит, как слово объясняется, и замечает примеры употребления. Так словарь превращается в надёжного помощника для чтения и письма.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7652" y="1808825"/>
            <a:ext cx="31770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при чтении и письме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 значение слова, легче понять рассказ, стихотворение или загадку. Чтение становится не только правильным, но и гораздо интереснее.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Подбирать нужное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ребёнок выбирает слово по смыслу, а не наугад. Это помогает выразить мысль ясно и не смешать разные значения.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необычные смыслы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делают язык живым и чуть-чуть озорным. С ними легче понимать шутки, сравнения и красивые выражения в тексте.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красиво и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выбраны точно, речь звучит аккуратно и приятно. Слушателю проще понять мысль, а самому говорить становится увереннее.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и весёлые задания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фразы тоже строятся на неожиданном значении слова. Такие задания помогают запоминать новые смыслы без скуки и показывают, что русский язык умеет удивлять.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ребусы любят многозначные слова. Сначала они будто прячут ответ, а потом всё становится ясным. Получается маленькое языковое приключение, от которого хочется улыбнуться.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признаки, которые нужно запомнить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Күп мәгънәле сүз имеет несколько связанных значений. Они похожи между собой по форме, цвету, назначению или действию, поэтому их легко объединить одним словом.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выбрать нужный смысл. Соседние слова подсказывают, о чём идёт речь, и чтение становится более внимательным и уверенным.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 мәгънәле сүз называет только один предмет, признак или действие. Его значение остаётся тем же в разных предложениях, поэтому оно удобно для точного называния.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значения совсем не связаны между собой, это омонимы. Они звучат одинаково, но обозначают разные предметы, поэтому их важно не путать с многозначными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открывают язык по-новому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одним и несколькими значениями делают русский язык точным, живым и интересным. Если уметь их различать, читать и говорить становится легче, а обычные слова начинают удивлять.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2026-05-21T13:05:17Z</dcterms:created>
  <dcterms:modified xsi:type="dcterms:W3CDTF">2026-05-21T13:05:17Z</dcterms:modified>
</cp:coreProperties>
</file>