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image" Target="../media/image-16-17.png"/><Relationship Id="rId18" Type="http://schemas.openxmlformats.org/officeDocument/2006/relationships/image" Target="../media/image-16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Post ist da! Почта пришла!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Почта, письма и открытки: учим немецкие слова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рядом с нами каждый день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помогает отправлять письма, открытки и посылки на расстоянии. На уроке немецкого мы учим простые слова, приветствия и вежливые фразы: Hallo, Danke, Bitte, der Brief, die Karte, das Paket.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063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9926" y="2362487"/>
            <a:ext cx="2004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58076" y="2362487"/>
            <a:ext cx="17535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 Wörter: основные слова по теме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Post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Post — это почта. Здесь принимают письма, открытки и посылки, сортируют отправления и помогают людям отправить их в другой город или страну.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Brief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Brief — письмо. Его пишут на листе, кладут в конверт и подписывают адрес. Это одно из самых важных слов для нашей темы.
</a:t>
            </a:r>
            <a:endParaRPr lang="en-US" sz="900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Paket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Paket — посылка. В ней могут быть подарки, книги или другие вещи. Для неё особенно важны прочная упаковка и аккуратный адрес.
</a:t>
            </a:r>
            <a:endParaRPr lang="en-US" sz="90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Marke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Marke — марка. Её приклеивают на письмо или открытку, чтобы отправление можно было отправить по почте без лишних проблем.
</a:t>
            </a:r>
            <a:endParaRPr lang="en-US" sz="900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Briefkasten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Briefkasten — почтовый ящик. Туда опускают письма и открытки, а потом они отправляются в путь к своему адресату.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Briefkasten — почтовый ящик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ним удобно повторять слова der Briefkasten, der Brief und die Marke. Так ребёнок быстрее запоминает, что письмо сначала попадает в ящик, а потом отправляется дальше.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Briefkasten — это почтовый ящик, куда опускают письма и открытки. Он часто бывает ярким, красным и заметным, чтобы его было легко увидеть на улице.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Brief — письмо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 листа бумаги, на котором пишут текст. Потом его аккуратно складывают и кладут в конверт — der Umschlag.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главное — понять разницу между отправителем и получателем. Тогда слово Brief сразу становится понятным и живым.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обязательно нужен адрес — die Adresse. Ещё важно помнить, кто отправил письмо — der Absender, и кто его получит — der Empfänger.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2547617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7009" y="2563146"/>
            <a:ext cx="346800" cy="308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6234" y="2547629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Karte — открытка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Открытку часто отправляют к дню рождения, Новому году или другому празднику. Она приносит добрые слова и создаёт радостное настроение.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Karte удобно послать из поездки. На ней могут быть красивые виды города, моря или гор, а текст обычно совсем короткий.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открытки подходят короткие фразы: Frohe Grüße! и Viele Grüße! Они звучат дружелюбно и помогают сказать что-то тёплое без длинного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путешествует письмо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письмо проходит путь от автора до адресата.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Postbote — это почтальон. Он приносит письма, открытки и газеты, а ещё помогает отправлениям добраться до нужного дома.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Mitarbeiterin и der Mitarbeiter работают в отделении почты. Они принимают письма и посылки, отвечают на вопросы и подсказывают, как всё оформить.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Schalter — это окно обслуживания, где людей принимают и помогают им. Для 2 класса важно знать не только слова, но и простые действия.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 arbeitet bei der Post? Кто работает на почте?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Briefmarke und Stempel — марка и штемпель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Stempel — это штемпель. Он ставит дату и место отправки. Яркие марки с животными, городами или героями хорошо запоминаются и нравятся детям.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Briefmarke — это марка. Её приклеивают на письмо, чтобы показать: отправление готово к пути и может быть принято почтой.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9126" y="2362487"/>
            <a:ext cx="1503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35951" y="2362487"/>
            <a:ext cx="1252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Adresse — адрес без ошибок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Straße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Straße — улица. В адресе она помогает точно указать, куда должно прийти письмо или посылка, чтобы их не перепутали.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Haus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Haus — дом. Номер дома очень важен: без него письмо может попасть не туда, где его ждут.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Wohnung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Wohnung — квартира. Если адрес написан аккуратно, письмо найдёт нужную квартиру и окажется у правильного получателя.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Stadt und die Postleitzahl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Stadt и die Postleitzahl — город и индекс. Каждая цифра важна, потому что одна ошибка может отправить письмо совсем в другое место.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16" y="3151554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52258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отправить по почте?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Brief подходит, когда нужно написать близкому человеку тёплые слова, поздравление или короткое сообщение. Письмо кладут в конверт, подписывают адрес и отправляют в путь.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Paket выбирают, когда нужно отправить книгу, игрушку или другой предмет. Для посылки важна прочная упаковка, чтобы вещь дошла аккуратно и без повреждений.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Karte часто отправляют к празднику или из поездки. Она маленькая, яркая и радует получателя картинкой, добрыми словами и коротким посланием.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Kleine Geschenke тоже можно переслать по почте, если их хорошо упаковать. Такой отправкой человек показывает заботу, внимание и желание порадовать другого.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сегодня рядом с нами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 другого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открывает почтовый ящик и находит конверт от бабушки. Внутри — несколько добрых строк и маленький рисунок. Такое письмо делает обычный день особенно радостным и показывает, что родные могут быть рядом даже на расстоянии.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к празднику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яркая открытка с картинкой и коротким поздравлением. Её отправили заранее, чтобы она успела к празднику. Для младших школьников такая открытка — понятный и тёплый пример того, как почта приносит хорошие новости.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Посылка с сюрпризом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почтовом отделении стоит аккуратная посылка, перевязанная и подписанная. Внутри может быть книга, игрушка или полезная вещь. Для ребёнка это всегда немного похоже на маленькое приключение: сначала ожидание, потом приятный сюрприз.
</a:t>
            </a:r>
            <a:endParaRPr lang="en-US" sz="10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письма удобно написать простое приветствие: Hallo! Оно сразу делает текст дружелюбным и помогает начать разговор так, будто вы встретились лично.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для письма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и в конце письма полезны слова Danke! и Liebe Grüße! Они выражают благодарность и тёплое отношение, а ещё делают послание очень вежливым.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заканчивается, можно написать Tschüss! Такое короткое прощание легко запомнить. Оно звучит просто, по-доброму и подходит для детского письма.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письмо по-немецки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письме пишут обращение: Liebe Anna! Так адресат сразу понимает, кому предназначены слова. Для младших школьников это самый важный и понятный первый шаг.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ставят простое прощание: Tschüss! или Liebe Grüße! Короткий финал делает письмо завершённым, добрым и очень похожим на настоящее детское послание.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одно или два коротких предложения. Например: Ich bin froh. Ich habe Post. Такие фразы легко прочитать, запомнить и написать аккуратным почерком.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в немецкоязычных странах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Австрии и Швейцарии по теме почты используют одни и те же знакомые слова: die Post, der Brief, die Karte. Это помогает легко понимать друг друга.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дойдёт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адрес написан правильно, письмо находит нужного человека в любой из этих стран. Поэтому аккуратность особенно важна: одна строка может решить, куда отправится послание.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71621"/>
            <a:ext cx="204900" cy="1821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71621"/>
            <a:ext cx="204900" cy="1821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слова?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запоминаются, когда рядом есть яркая картинка. Ребёнок видит der Brief, die Karte или das Paket и сразу связывает слово с предметом.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показывать действия руками: schreiben, schicken, bringen. Когда слово сопровождается движением, оно запоминается быстрее и звучит для ребёнка живо и понятно.
</a:t>
            </a:r>
            <a:endParaRPr lang="en-US" sz="835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 вслух помогает не забыть новые слова. Если несколько раз сказать die Post, der Brief, die Marke, они остаются в памяти надолго.
</a:t>
            </a:r>
            <a:endParaRPr lang="en-US" sz="90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учить слова по темам: предметы, люди и действия. Такая группа помогает увидеть связь между словами и лучше понять весь сюжет урока.
</a:t>
            </a:r>
            <a:endParaRPr lang="en-US" sz="900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особенно помогают настоящие предметы: конверт, марка, открытка или коробка. То, что можно увидеть и потрогать, запоминается намного легче.
</a:t>
            </a:r>
            <a:endParaRPr lang="en-US" sz="8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показать картинку и попросить назвать слово: die Post, der Brief или das Paket. Такой быстрый ответ тренирует память и делает урок похожим на игру.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задание — найти пары: слово и картинку, марку и штемпель, адрес и дом. Подобные пары помогают внимательнее смотреть и быстрее узнавать знакомые слова.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и хоровое повторение: дети вместе произносят новые слова и короткие фразы. Такой способ не утомляет, а наоборот, поддерживает настроение и внимание класса.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о почте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в жизни детей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от родственников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получает открытку с тёплыми словами от родных. На ней яркая картинка, аккуратный текст и знакомый почерк. Такая почта приносит радость и показывает, что кто-то далеко помнит о тебе и хочет сделать приятный сюрприз.
</a:t>
            </a:r>
            <a:endParaRPr lang="en-US" sz="107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Долгожданная посылка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пороге появляется аккуратная коробка с адресом и маркой. Внутри может быть подарок, книга или что-то нужное для школы. Для ребёнка это момент ожидания: сначала смотрят на упаковку, потом с интересом открывают посылку.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 празднику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в почтовый ящик опускают письмо или открытку. Внутри — добрые слова, пожелание и короткое прощание. Для младших школьников такая история особенно близка, потому что праздник всегда связан с ожиданием и улыбками.
</a:t>
            </a:r>
            <a:endParaRPr lang="en-US" sz="10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слова темы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Post, der Brief, die Karte и das Paket — это главные предметы темы. Они часто встречаются вместе и помогают говорить о письмах, открытках и посылках без лишних трудностей.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Postbote помогает письмам и посылкам попасть к людям. Он приносит их в дом и делает почту частью повседневной жизни, понятной каждому ребёнку.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Briefmarke, der Briefkasten и die Adresse показывают, как письмо отправляется и куда оно идёт. Эти слова нужны, чтобы послание не потерялось по дороге.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удобно соединять слова в пары: письмо и конверт, марка и штемпель, адрес и получатель. Так новые слова быстро становятся знакомыми и понятными.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почте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выучили важные немецкие слова о почте, научились говорить о письмах, открытках и посылках и поняли, почему правильный адрес так важен. Почта помогает людям быть ближе друг к другу.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2026-05-25T00:16:06Z</dcterms:created>
  <dcterms:modified xsi:type="dcterms:W3CDTF">2026-05-25T00:16:06Z</dcterms:modified>
</cp:coreProperties>
</file>