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 Прометее превратился в символ смелости, жертвы и протеста.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Прометейщина: образ смелого бунта в литературе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мифа к литературному образу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Прометея родилась в Древней Греции, а затем стала важным культурным и литературным образом. В русской речи «прометейщина» называют поступок или характер, в котором соединяются свобода, служение людям и готовность к жертве.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— титан, который в древнегреческих мифах защищает людей и помогает им выжить. Он связан не с войной, а с заботой о человеческой жизни и развитии культуры.
</a:t>
            </a:r>
            <a:endParaRPr lang="en-US" sz="1167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приписывают похищение огня с Олимпа, чтобы люди получили тепло, свет и возможность создавать новое. Вместе с огнём он как будто приносит знания о труде, ремёслах и устройстве мира.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сознательно нарушает волю верховного бога, потому что ставит благо людей выше собственного спокойствия. Поэтому он становится образом героя, который выбирает ответственность и риск ради других.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Прометей в мифологии
</a:t>
            </a:r>
            <a:endParaRPr lang="en-US" sz="26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— не только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мифе огонь обозначает свет, разум и начало человеческой цивилизации. Он связан с прогрессом, знанием и возможностью менять жизнь людей к лучшему.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как главный символ прометейского образа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подвига и наказания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Факел, цепи, скала и орёл усиливают трагический смысл истории. Эти детали показывают одновременно подвиг Прометея и тяжесть его наказания.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70985"/>
            <a:ext cx="3709500" cy="15165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слова «прометейщина»
</a:t>
            </a:r>
            <a:endParaRPr lang="en-US" sz="2755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звучать по-разному: и как похвала, и как предупреждение. Значение зависит от поступка и от того, с какой целью он совершён.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Прометейщина объединяет восхищение смелостью и критическую оценку, если герой не думает о последствиях.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миф о Прометее и литературная традиция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прометейский герой
</a:t>
            </a:r>
            <a:endParaRPr lang="en-US" sz="242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конфликта с запретом к превращению поступка в символ.
</a:t>
            </a:r>
            <a:endParaRPr lang="en-US" sz="10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образу Прометея обращались античные драматурги, а позже — европейские поэты, когда говорили о свободе, мужестве и борьбе с властью. Сюжет оказался особенно выразительным для размышлений о цене выбора.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XIX–XX веков этот образ помогал передать идею самоотверженности и внутренней независимости. Он был нужен писателям там, где герой ставит правду и людей выше личного спокойствия.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 и скульптуре Прометей часто показан прикованным к скале. Такой образ сразу подчёркивает и его подвиг, и страдание, делая историю запоминающейся даже без подробного пересказа мифа.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в литературе и искусстве
</a:t>
            </a:r>
            <a:endParaRPr lang="en-US" sz="27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прометейского героя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важны не по отдельности, а вместе: именно их сочетание создаёт цельный образ героя.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прометейском характере — не сила, а нравственная позиция и забота о других.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мифу о Прометее и литературной традиции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используют как похвалу человеку, который смело защищает других и не боится трудных решений. В таком смысле оно связано с уважением к подвигу и внутренней силе.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критике им называют и тех, кто слишком уверен в своей правоте. Такой человек может идти вперёд, не замечая, что его поступок опасен для него и окружающих.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Прометейщина становится спорным словом, когда смелость отрывается от ответственности. Тогда благородный порыв легко превращается в упрямство и самоуверенность.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смотреть не только на решимость героя, но и на последствия его действий. Именно они показывают, заслуживает ли поступок восхищения или осторожной оценки.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«прометейщина» — не всегда похвала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эпизоды мифа о Прометее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у алтаря
</a:t>
            </a:r>
            <a:pPr algn="l" indent="0" marL="0">
              <a:lnSpc>
                <a:spcPct val="100000"/>
              </a:lnSpc>
              <a:buNone/>
            </a:pPr>
            <a:r>
              <a:rPr lang="en-US" sz="1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помогает людям уже в самом начале мифа, когда вступает в спор с Зевсом при жертвоприношении. Этот эпизод показывает, что герой умеет отстаивать людей даже через хитрость и риск, а не только через силу.
</a:t>
            </a:r>
            <a:endParaRPr lang="en-US" sz="1656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наказание
</a:t>
            </a:r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известный момент мифа — похищение огня для людей и суровое наказание за этот поступок. Прометей оказывается прикованным к скале на Кавказе, а орёл становится символом страдания и власти, которая карает за непослушание.
</a:t>
            </a:r>
            <a:endParaRPr lang="en-US" sz="150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Прометей получает свободу благодаря Гераклу. Этот финал важен тем, что в мифе побеждает не только сила, но и память о подвиге, а огонь и факел становятся знаком надежды и человеческой стойкости.
</a:t>
            </a:r>
            <a:endParaRPr lang="en-US" sz="17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Прометей, герой и бунтарь: сходство и различие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прометейский образ объединяет героизм и протест, но оценивается по цели и нравственному смыслу поступка.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Прометейский персонаж отличается тем, что протестует не ради себя, а ради других. Поэтому его поступок оценивают прежде всего по мотиву и последствиям.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миф о Прометее; литературоведческое понимание образа в школьном курсе литературы.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575" y="1430330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900" y="1486730"/>
            <a:ext cx="700500" cy="5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Прометейщина в русской литературной речи
</a:t>
            </a:r>
            <a:endParaRPr lang="en-US" sz="21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«прометейщина» вошло в литературную речь как образное название героя, который действует смело и самоотверженно, а не просто нарушает запреты ради эффекта.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Дерзкий идеализм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нередко обозначали высокую веру в справедливость, готовность идти против привычного порядка и страдать ради будущего, которое кажется важнее личного спокойствия.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поступка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термин помогает понять, что один и тот же характер может вызывать восхищение или сомнение, если важно не только намерение, но и его цена.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ценит прометейский образ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важна не сила сама по себе, а то, ради чего человек готов рисковать и нарушать запрет.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общественные ценности: помощь, свобода и справедливость. Личная выгода почти не значима, потому что она противоречит смыслу прометейского подвига.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мифа о Прометее и литературного употребления образа в учебной традиции.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5111" y="1451264"/>
            <a:ext cx="504900" cy="67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прометейского поведения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Добровольцы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помогают другим в трудной ситуации, действуют по прометейскому принципу: их труд не всегда заметен, но он приносит реальную пользу и требует внутренней смелости.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и врачи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работают в условиях риска и усталости, но сохраняют готовность защищать жизнь и здоровье людей. В этом проявляется ответственность, важнее личного удобства.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которые ищут новые знания для общества, напоминают Прометея стремлением открыть людям то, что может улучшить жизнь, хотя путь к открытию бывает долгим и сложным.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создаёт полезные технологии, тоже несут прометейскую черту: они стремятся не к славе, а к решению важных задач, но обязаны думать о последствиях своих идей.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подвиг от безрассудства
</a:t>
            </a:r>
            <a:endParaRPr lang="en-US" sz="2406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оценить поступок по его цели, риску и ответственности за последствия.
</a:t>
            </a:r>
            <a:endParaRPr lang="en-US" sz="10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Прометея остаётся важным
</a:t>
            </a:r>
            <a:endParaRPr lang="en-US" sz="2560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напоминает, что знание и свобода не даются без усилий. Его история учит видеть цену выбора и понимать, что добрый поступок может требовать мужества и терпения.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остаётся живым, потому что его легко узнать в разных эпохах: в книгах, картинах и разговорах о справедливости. Он помогает школьнику связать миф с сегодняшним опытом.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которые вызывает прометейщина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редко оставляет читателя равнодушным: он одновременно вдохновляет и заставляет задуматься о цене смелого решения.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восхищение и тревога. Это показывает двойственную природу прометейского героя: он вызывает уважение, но его путь непрост и опасен.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читательского восприятия образа Прометея в литературе и искусстве.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70985"/>
            <a:ext cx="3709500" cy="15165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образа Прометея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быстро увидеть главный смысл мифа: подвиг, страдание, надежду и освобождение.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делает образ очень выразительным: каждый предмет связан с важной частью сюжета и помогает понять, почему Прометей стал знаком мужества и жертвы.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миф о Прометее и его художественные интерпретации в литературе и искусстве.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Прометейщина показывает человека, который ставит помощь другим выше личного спокойствия и принимает риск как часть осознанного выбора.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прометейщине
</a:t>
            </a:r>
            <a:endParaRPr lang="en-US" sz="282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соединяет смелость, жертвенность и протест против несправедливости, поэтому он помогает отличать настоящий подвиг от простой бравады.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прометейщина важна как мера нравственной оценки героя: она показывает, что сила характера ценна только тогда, когда служит людям.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образ Прометея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учит, что свобода, знание и добро требуют смелости и ответственности. Поэтому его образ и сегодня помогает понимать цену выбора и смысл настоящего подвига.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2026-05-22T18:00:42Z</dcterms:created>
  <dcterms:modified xsi:type="dcterms:W3CDTF">2026-05-22T18:00:42Z</dcterms:modified>
</cp:coreProperties>
</file>