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дна Мирового океана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занимает около 71% поверхности Земли, а его дно включает ключевые зоны рельефа.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нужно изучать дно океана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время дно оставалось «невидимым»: глубины измеряли лотами, затем помогли эхолот и гидролокатор. Сегодня данные получают и со спутников, и с глубоководных аппаратов. Это нужно для карт, поиска ресурсов и понимания строения Земли.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781" y="1768975"/>
            <a:ext cx="230737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5194" y="1768975"/>
            <a:ext cx="230737" cy="263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14606" y="1768975"/>
            <a:ext cx="230737" cy="263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7556" y="1768975"/>
            <a:ext cx="230737" cy="263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73431" y="1768975"/>
            <a:ext cx="230737" cy="2637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4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рельефа океанического дна
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180000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Материковая отмель (шельф)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Шельф — это участок рядом с сушей с небольшой глубиной. Он образует плавный переход от берега к океану, часто хорошо изучен и активно используется человеком.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1957030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Материковый склон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Материковый склон уходит от шельфа на большие глубины и обычно более крутой. Здесь рельеф меняется быстрее, чем на равнинах, а условия для жизни сложнее.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373406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Ложе океана (океанское дно)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Ложе океана включает обширные области «средних» глубин. В его пределах встречаются холмы и каньоны, но в целом рельеф более спокойный, чем в желобах.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551109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Срединно-океанические хребты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Срединно-океанические хребты — крупнейшие системы подводных гор. В их районах плиты расходятся, поднимается магма, и рождается новая океаническая кора.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728812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Глубоководные желоба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Желоба — самые глубокие впадины океана, связанные с субдукцией. В таких местах давление очень высокое, а землетрясения особенно часты.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Материковая окраина: переход от суши к океану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Шельф — мелководная часть 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Материковая окраина включает шельф, материковый склон и подножие. Шельф обычно тянется до глубины около 200 м и считается наиболее освоенной зоной океанского дна. Часто именно здесь ведут добычу и рыболовство.
</a:t>
            </a:r>
            <a:endParaRPr lang="en-US" sz="945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Материковый склон и подножие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шельфа начинается материковый склон — более крутой переход к большим глубинам. За ним следует подножие, где осадки постепенно накапливаются и «растекаются», делая рельеф менее резким.
</a:t>
            </a:r>
            <a:endParaRPr lang="en-US" sz="94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глубин главных зон океанического дна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наглядности взяты характерные значения из диапазонов: от ~200 м до нескольких километров.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скачки глубины показывают, что океан состоит из «этажей»: мелководье сменяется глубинными равнинами и экстремальными желобами.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Диапазоны глубин по школьному курсу географии (обобщение).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Абиссальные равнины лежат примерно на 3–6 км и занимают огромные площади, поэтому их поверхность часто почти плоская.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география, обобщённые сведения о глубинах океана.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3–6 км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таких глубинах дно остаётся в основном ровным благодаря накоплению тонких осадков.
</a:t>
            </a:r>
            <a:endParaRPr lang="en-US" sz="2391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Срединно-океанические хребты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Срединно-океанические хребты образуют крупнейшую систему подводных гор на Земле: их протяжённость около 60 000 км. Это своего рода «магистраль» для океанической геологии.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районах литосферные плиты расходятся, из глубины поднимается магма, а затем застывает. Так формируется новая океаническая кора и изменяется возраст пород.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хребтах нередко видны рифтовые долины и разломы, а также проявления подводного вулканизма. Поэтому здесь активны тектонические процессы и часты геологические события.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рельеф океанического дна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процессов, связанных с тектоникой плит.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Глубоководные желоба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Глубоководные желоба появляются в зонах субдукции, когда одна литосферная плита уходит под другую. Эти впадины — самые глубокие участки океана. Марианский жёлоб достигает примерно 11 000 м.
</a:t>
            </a:r>
            <a:endParaRPr lang="en-US" sz="964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желобах крайне высокое давление и почти полная темнота. Из-за активных тектонических процессов здесь нередко происходят землетрясения, которые могут сопровождаться опасными явлениями.
</a:t>
            </a:r>
            <a:endParaRPr lang="en-US" sz="98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формы рельефа и их глубины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океаническое дно сочетает мелководье, большие «средние» глубины и крайне глубокие впадины.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Суммарная картина помогает сравнить масштабы: от относительно близких к поверхности районов до глубин порядка 11 км.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данные по глубинам основных форм рельефа океанического дна.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1723964"/>
            <a:ext cx="5037600" cy="20891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крупных форм рельефа дна океана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главные зоны океанического дна по глубине, происхождению и роли в океанических процессах. Данные ориентировочные и зависят от конкретного района.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рельефа соответствуют разным «зонам» Земли: от мелководья у берегов до экстремальных глубин, где работают процессы тектоники плит. 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географии и физическая карта мира.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50" y="1484250"/>
            <a:ext cx="252900" cy="25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25" y="3235625"/>
            <a:ext cx="252900" cy="25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1075" y="1484250"/>
            <a:ext cx="252900" cy="25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1075" y="3249675"/>
            <a:ext cx="252900" cy="224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горы и вулканы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горы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горы поднимаются со дна на сотни и тысячи метров. Они меняют направление течений, создают укрытия и точки кормления, поэтому вокруг них часто встречается богатая морская жизнь.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Гавайев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Гавайские острова считаются вулканическим результатом работы подводных горячих точек. Здесь хорошо видно, как поднимающийся материал со временем превращает подводные постройки в островные формы.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11153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цепочки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подводные вулканы со временем образуют острова. В таких цепочках рельеф формируется из-за подъёма магмы и дальнейшего наращивания лавовых пород, сохраняя следы активности.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11153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у возвышенностей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возвышенности влияют на распределение тепла и питательных веществ. Изменение течений помогает приносить корм к организмам, поэтому многие виды предпочитают такие участки дна.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рельеф дна влияет на океанические течения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Подъёмные формы дна «перекраивают» поток воды: хребты и возвышенности заставляют течения отклоняться, а желоба направляют глубинные массы.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более рельеф контрастен, тем сильнее он влияет на траекторию течений и перенос тепла, солей и питательных веществ. 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схема: условная шкала (без привязки к измеренным значениям).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на дне океана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Терригенные осадки приносят реки и ветры: это пески и глины, которые чаще накапливаются у берегов. Их состав связан с климатом и близостью суши.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Биогенные осадки состоят из остатков организмов. В открытом океане постепенно накапливаются илы из микроскопических раковинок и других частиц живых существ.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Хемогенные осадки образуются при осаждении минералов из воды, а вулканические появляются из-за извержений и вулканического пепла. Они дополняют общий «слой» дна.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Осадочный покров со временем сглаживает неровности рельефа: холмы и разломы могут становиться менее заметными. Поэтому облик дна меняется не только из-за тектоники, но и из-за накопления веществ.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изучают дно океана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включают эхолот и сонар: они измеряют глубину по времени отражения сигнала. Для уточнения рельефа используют также данные со спутников, если известны параметры отражения волн.
</a:t>
            </a:r>
            <a:endParaRPr lang="en-US" sz="964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получить фактические сведения о грунте и породах, применяют глубоководные аппараты и дистанционные зонды. Карты строят по множеству измерений глубины, а затем сглаживают результаты.
</a:t>
            </a:r>
            <a:endParaRPr lang="en-US" sz="97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рельеф дна помогает человеку в освоении моря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работ при изучении морских районов: от измерений к решениям по ресурсам и строительству.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процессы на подводных склонах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799788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Срыв осадков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крутых склонах рыхлые отложения могут терять устойчивость. Триггерами становятся землетрясения или накопление слишком тяжёлых масс осадков, что запускает движение грунта по склону.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6232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Оползни и мутьевые потоки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Грунт увлекается вниз и превращается в мутьевые потоки. Они быстро переносят частицы по дну, создают новые русла, изменяют рельеф и могут засыпать участки на значительном расстоянии.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413921" y="1907684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Повреждения и цунами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рельефа и сильные подводные потоки опасны для инфраструктуры: кабели и оборудование могут повреждаться. В сейсмических районах такие события способны усиливать риск цунами.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разных глубинах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шельфе много света, поэтому здесь развиваются богатые сообщества растений и животных. Присутствуют фотосинтезирующие организмы, а разнообразие пищи поддерживает более плотные экосистемы.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глубинах океана условия меняются: темнота, холод и высокое давление требуют особых приспособлений. У многих организмов замедляется обмен веществ, а некоторые добывают корм на больших расстояниях.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гидротермальных источников формируются необычные экосистемы, где первичным «поставщиком энергии» выступают химические процессы. Организмы используют вещества, поступающие из глубины, а не солнечный свет.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5379" y="1157375"/>
            <a:ext cx="4333241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факты о рельефе дна Мирового океана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ключевые элементы рельефа связаны с глубиной и происхождением. Это помогает понимать, почему на разных участках океана меняются условия жизни и хозяйственной деятельности.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удаления от берега меняется не только глубина, но и «набор» процессов: от постепенного перехода к океану до тектонических зон с резкими контрастами.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Дно океана — часть единой поверхности Земли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дна Мирового океана разнообразен и формируется тектоникой, вулканизмом и накоплением осадков. Он влияет на климат, течения, живые организмы и решения человека при использовании морских районов.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2026-05-11T16:46:05Z</dcterms:created>
  <dcterms:modified xsi:type="dcterms:W3CDTF">2026-05-11T16:46:05Z</dcterms:modified>
</cp:coreProperties>
</file>