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Узбекистан: страна солнца, сказок и добрых людей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страну древних городов, ярких узоров и теплого гостеприимства.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расположен в центре Средней Азии и не имеет выхода к морю. Его столица — Ташкент. В этой стране много сказок, пословиц и добрых историй для чтения.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на карте и в книгах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степи, горы и оазисы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песок встречается с зеленью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Узбекистане можно увидеть жаркие пустыни и зеленые оазисы рядом. В таких местах особенно заметно, как важна вода для жизни людей. Здесь вырастают сады, появляются дома и оживают целые города.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над равнинами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над равнинами поднимаются горы, а рядом тянутся широкие поля и степи. Пейзаж меняется очень быстро, будто кто-то листает яркую книгу с картинками. От этого страна кажется еще более удивительной.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Узбекистана много солнечных дней в году. Теплый свет делает краски особенно яркими: небо, стены домов, орнаменты и сады будто светятся. Такое солнце легко запомнить даже после короткого знакомства.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Ташкент — большой и светлый город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парков и улиц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Ташкент — столица Узбекистана и очень большой город. Здесь много парков, музеев и красивых улиц. В городе можно увидеть и старинные здания, и современные дома.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труда и встреч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Ташкенте люди разных профессий идут на работу, учатся и встречаются с друзьями. Шумные базары, метро и оживленные площади делают город живым и интересным.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69" y="2378058"/>
            <a:ext cx="118913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781" y="4201430"/>
            <a:ext cx="152888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— город красивых легенд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слава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известен с очень давних времен. Его имя часто связывают с богатой историей, мудростью и большими событиями.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купола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славится красивыми куполами и яркими зданиями. На фоне неба они выглядят особенно торжественно и запоминаются с первого взгляда.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сказаниях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старинных книгах и легендах Самарканд часто называют городом красоты. В таких историях он звучит как место чудес и знаний.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с первого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легко узнать по праздничному облику и богатым украшениям. Кажется, будто сам город умеет рассказывать истории без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Бухара — один из самых древних городов Узбекистана. Ее узкие улочки, мечети и медресе напоминают о далеком прошлом и спокойном ритме старого города.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Бухаре жили купцы, мастера и путешественники. Поэтому в историях о ней часто встречаются караваны, яркие товары и мудрые разговоры у дороги.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Гуляя по Бухаре, легко представить себе древний Восток. Здесь будто рядом стоят время, тишина и старинные сказки, которые еще не забыты.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Бухара — город старинных сказаний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Хива — город-крепость из старинной сказки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Хива помогает представить, как выглядели восточные города много лет назад. Здесь особенно ясно видно, как история может сохранить свой сказочный облик.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город Хива похож на большую иллюстрацию из любимой книги. Его стены, башни и дворцы сразу переносят в далекое прошлое.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дорогам шли караваны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землям Узбекистана проходили древние дороги, по которым двигались торговцы и путники.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с товарами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и повозки везли ткани, чай, книги и посуду. Остановки в пути были важны для отдыха и обмена новостями.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товарами люди передавали сказки, слова и полезные сведения. Так дороги соединяли не только города, но и культуры.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мест остановок росли рынки, дома и мастерские. Со временем они превращались в большие и богатые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вырастал восточный город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вокруг воды и торговли постепенно возникали древние города Узбекистана.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Узбекистана и дружба между ними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Узбекистане рядом живут люди разных народов и говорят на разных языках. Это делает страну особенно интересной и богатой традициями.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здесь уважают старших, любят добрые слова и стараются помогать друг другу. Теплые отношения считаются большой ценностью.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между людьми помогает сохранять мир и согласие. Когда соседи умеют слушать и понимать друг друга, жить становится радостнее.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хороший пример: можно быть разными, но оставаться одной дружной командой. Такой урок пригодится и в школе, и дома.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встрече гостя в узбекском доме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на столе — знак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 приходит гость, хозяева первым делом предлагают чай. Рядом ставят лепешки, сладости и угощения, чтобы человек почувствовал себя желанным. В такой встрече есть забота, спокойствие и очень тёплая улыбка.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начинается с добрых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семейных встречах и праздниках люди стараются говорить друг другу хорошие пожелания. Они желают мира, здоровья и счастья, а в доме становится шумно и радостно. Даже самый маленький гость чувствует себя частью большой дружной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Плов — главное блюдо узбекской кухни, и его любят за сытный вкус и аромат специй. Он объединяет простые продукты в одно праздничное блюдо.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«Узбекистан»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основных продуктов чаще всего называют в составе традиционного плова.
</a:t>
            </a:r>
            <a:endParaRPr lang="en-US" sz="23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Узорная работа мастеров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 роспись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Узбекские мастера создают расписную керамику, в которой особенно заметны синие, белые и зелёные узоры. В каждом изделии чувствуется аккуратность и терпение.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 и 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Вышивка, ковры и резные деревянные детали тоже рассказывают о вкусе и мастерстве народа. Такие ремёсла передаются от старших к детям и ученикам.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4" y="1850799"/>
            <a:ext cx="264000" cy="2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4963" y="1839066"/>
            <a:ext cx="264000" cy="234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800" y="1839066"/>
            <a:ext cx="264000" cy="23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украшает здания Узбекистана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купола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сразу привлекают взгляд и делают мечети и медресе похожими на сказочные дворцы. Голубой цвет словно напоминает о ясном небе и жарком солнце.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 орнаменты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узоры складываются в целые картины на стенах и фасадах. Они добавляют зданиям праздничность и помогают почувствовать красоту восточного искусства.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Резные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двери с узорами выглядят очень нарядно и богато. Такие детали показывают, что в архитектуре ценят не только прочность, но и красоту.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с Наврузом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особенно важно делиться угощением, играть, улыбаться и желать близким добра. Навруз напоминает, что новое время года приносит свет, тепло и надежду.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Навруз отмечают 21 марта, когда природа просыпается после зимы. Люди готовят дом к празднику, накрывают стол и встречают весну с радостью, словно старого доброго друга.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современный Узбекистан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бережно хранят обычаи, язык, сказки и уважение к старшим. Это помогает сохранять связь с прошлым.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1593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 и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Строятся новые дороги и транспортные маршруты, а города становятся удобнее для жизни и поездок.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0063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учёба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в школах, взрослые работают на заводах, в хозяйствах и других сферах, нужных стране.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8548" y="1998925"/>
            <a:ext cx="18027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развивается рядом с привычным и любимым, чтобы жизнь становилась лучше, а страна — сильнее.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любимые занятия детей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Узбекистане учатся, читают книги, поют, рисуют и узнают много нового. Учёба помогает им становиться умными, внимательными и уверенными.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увлечения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ребята любят футбол, шахматы, борьбу и гимнастику. Спорт помогает быть сильными, дружными и не бояться трудных задач.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удивляет Узбекистан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находится в глубине материка, поэтому её окружают только сухопутные границы. Это одно из самых заметных её географических особенностей.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Узбекистана бывает много солнечных дней в году. Из-за этого там особенно ярко чувствуется тепло и свет.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страны встречаются степи, пустыни, оазисы и горы. Такой пейзаж делает путешествие очень разнообразным и интересным.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заметны яркие краски, узоры и любовь к красоте. Они видны в одежде, зданиях, посуде и народных ремёслах.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Узбекистан незабываемым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запоминаются древние города, где старинные здания и узкие улицы словно рассказывают свои истории. В них легко представить купцов, мастеров и путешественников.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остаются вкусные блюда, гостеприимные люди и добрые семейные традиции. Всё это создаёт ощущение тепла, которое хочется сохранить надолго.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ещё в памяти живут сказки, песни и ремёсла, в которых соединяются прошлое и настоящее. Поэтому Узбекистан кажется ярким и очень живым.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— страна, которую хочется узнать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соединяет древнюю историю, красивые города, вкусные блюда и тёплое гостеприимство. Это страна, где прошлое и настоящее дружат друг с другом, как хорошие соседи.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2026-05-24T01:30:43Z</dcterms:created>
  <dcterms:modified xsi:type="dcterms:W3CDTF">2026-05-24T01:30:43Z</dcterms:modified>
</cp:coreProperties>
</file>