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клеточное строение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важный орган растений, объединяющий ткани и клетки для жизненных процессов.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листа началось с изобретения микроскопа. Основатели клеточной теории заложили основы ботаники, современные методы открывают мельчайшие детали клеток и тканей.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изучения клеток листа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 листа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состоит из тонкой листовой пластинки и черешка, соединяющего лист с ветвью. Иногда присутствуют дополнительные придатки — прилистники, выполняющие защитные функции.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и черешок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листа расположены устьица, которые регулируют обмен газами с окружающей средой. Они играют важную роль в дыхании и транспирации растения.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— маленькие поры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волоски — трихомы — и восковая кутикула покрывают лист, уменьшая испарение воды и защищая от вредителей и неблагоприятных факторов среды.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Трихомы и кутикула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типы клеток листа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 защитный наружный слой листа, препятствуют обезвоживанию и механическим повреждениям.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эпидермы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Разделяются на палисадные и губчатые, обеспечивают фотосинтез и газообмен внутри листа.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мезофилла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Контролируют движение газов и водяного пара, регулируют жизненные процессы растения.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Транспортируют воду, минералы и органические вещества по жилкам листа.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клетки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клеток эпидермы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эпидермы очень плотно прилегают друг к другу и прозрачны, что позволяет свету проникать к фотосинтетическим клеткам. Хлоропластов в них практически нет.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и прозрачная защита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покрывает лист восковой кутикулой и формирует трихомы, снижая потерю влаги. Через устьица, находящиеся в эпидермальном слое, происходит обмен газами с окружающей средой.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защите и газообмене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и её значение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кутикулы зависит от условий жизни растения: в засушливых местах она толще, а в влажных — тоньше и проницаемее.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Кутикула — наружный восковой слой эпидермы, защищающий лист от чрезмерного испарения воды и механических повреждений.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Водоотталкивающие свойства кутикулы способствуют самоочищению поверхности листа, предотвращая накопление пыли и микроорганизмов.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 замыкающие клетки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внутрь листа поступает углекислый газ, а вода и кислород испаряются наружу, поддерживая баланс между потребностями растения и условиями окружающей среды.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состоят из двух замыкающих клеток с хлоропластами, способных изменять форму. Они открываются и закрываются в ответ на свет и влажность, контролируя газообмен.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палисадных и губчатых клеток мезофилла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двумя типами клеток мезофилла по форме, расположению и функциям.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Палисадные клетки эффективны для фотосинтеза, губчатые — обеспечивают газообмен.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паренхима: основные характеристики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Плотное соседство клеток уменьшает пустоты, обеспечивая концентрацию фотосинтетических процессов.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в верхнем слое мезофилла, содержит большую часть хлоропластов листа для эффективного фотосинтеза.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имеют удлинённую форму и ориентированы вдоль направления света для максимального поглощения энергии.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Адаптирована для быстрого синтеза органических веществ, поддерживая жизнедеятельность растения.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паренхима: строение и функции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Губчатые клетки располагаются свободно, создавая воздушные полости для циркуляции газов. Это помогает обеспечивать CO₂ для фотосинтеза.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Рыхлое расположение клеток
</a:t>
            </a:r>
            <a:endParaRPr lang="en-US" sz="271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пространства губчатой ткани связывают внутреннюю часть листа с внешней средой через устьица, обеспечивая эффективный газообмен.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устьицами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паренхима способствует испарению воды из листа, играя важную роль в регуляции температуры и водного баланса растения.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транспирации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хлоропластов в клетках листа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хлоропластов сосредоточено в палисадных клетках, обеспечивая интенсивный фотосинтез, тогда как губчатые клетки содействуют газообмену с меньшим количеством хлоропластов.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палисадные клетки играют центральную роль в фотосинтезе, а губчатые — важны для кислородо-углекислого баланса и транспирации.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ткани: ксилема и флоэма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отвечает за транспорт воды и минеральных веществ от корней к листьям, обеспечивая гидратацию и питание тканей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перемещает продукты фотосинтеза — сахарозу и органические вещества — к другим частям растения для роста и энергетического обмена.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99829"/>
            <a:ext cx="8493000" cy="2860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ксилемы и флоэмы в жилках листа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ксилемы и флоэмы в строении и функции поддерживают эффективное питание и рост листа.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обеспечивает механическую поддержку и водоснабжение, а флоэма — транспорт питательных веществ, поддерживая жизнедеятельность листа.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клеточного строения листа в фотосинтезе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 с многочисленными хлоропластами эффективно улавливает свет для синтеза органических веществ.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ткань формирует воздушные полости, способствуя равномерному обмену углекислого газа и кислорода между клетками.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регулируют водный баланс и газообмен, поддерживая необходимые условия для непрерывного фотосинтеза.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листьев к окружающей среде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кактусов и других пустынных растений кутикула плотная и толстая, что снижает испарение влаги. Устьица уменьшены и заглублены, что минимизирует потерю воды даже в экстремальной жаре.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Утолщенная кутикула у растений засушливых регионов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лотоса и риса устьица крупные и многочисленные, обеспечивая интенсивный газообмен и испарение влаги для охлаждения. Кутикула тонкая, поскольку влажность не представляет угрозы.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сеть устьиц у растений влажных тропиков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отклонения в строении клеток листа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Дефекты в мезофилле снижают транспорт углекислого газа и распределение хлоропластов, вызывая стресс и замедление роста растения.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кутикулы при мутациях может стать либо чрезмерной, препятствуя дыханию, либо слишком тонкой, уменьшая защиту.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расположении устьиц приводят к ухудшению контроля газообмена и увеличению потери воды.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форме или размере клеток могут нарушить структурную целостность ткани листа, снижая фотосинтетическую эффективность.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ботанике для школьников, 2021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устьиц у разных видов растений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устьиц отражают типичные приспособления к различным климатическим зонам: от влажных до засушливых.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число устьиц у кактусов помогает сохранить воду, а большее у лотоса облегчает газообмен в воде и влажности.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 помощью светового микроскопа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микроскоп позволяет увидеть устьица, жилки, клеточные слои (эпидерму, мезофилл) и трихомы, раскрывая основные структурные особенности листа.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электронной микроскопии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микроскопия выявляет субклеточные элементы, включая строение хлоропластов и толщину кутикулы, что помогает понять функции и адаптации клеток.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листовой ткани в микроскоп
</a:t>
            </a:r>
            <a:endParaRPr lang="en-US" sz="42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листа для жизнедеятельности растения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главный орган фотосинтеза, производящий органические вещества, необходимые для роста и развития растения.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устьица и губчатую ткань происходит газообмен и испарение, что регулирует водный баланс и температуру растения.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листа приводят к снижению обмена веществ, уменьшению роста и урожайности, подчеркивая его ключевую роль.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клеточного строения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4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0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листа — фундамент фотосинтеза, дыхания и адаптации к среде. Эти знания помогают улучшать сельское хозяйство и сохранять природу.
</a:t>
            </a:r>
            <a:endParaRPr lang="en-US" sz="372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2026-05-08T14:26:02Z</dcterms:created>
  <dcterms:modified xsi:type="dcterms:W3CDTF">2026-05-08T14:26:02Z</dcterms:modified>
</cp:coreProperties>
</file>