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jpe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поддерживает обмен газов между организмом и средой, влияя на здоровье.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дыхательные движения и их регуляция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основа жизни и эволюции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присуще всем живым существам и имеет разное устройство. Российские физиологи доказали связь дыхания с нервной системой, а эволюция дыхательных органов объясняет их адаптации.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дыхательной системы 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Воздухоносные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дыхательной системе человека воздух проходит через носовую полость, глотку и гортань, где очищается и согревается перед попаданием в легкие. Эти структуры защищают дыхательную систему от загрязнений.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 альвеолы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дыхания — легкие — содержат альвеолы, микроскопические пузырьки, где происходит обмен кислорода и углекислого газа между воздухом и кровью, обеспечивая организм необходимым кислородом.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крупная мышца, отделяющая грудную полость от брюшной, играет ключевую роль в дыхании, изменяя объем грудной клетки и обеспечивая вдох и выдох.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— это повторяющиеся циклы вдоха и выдоха, обеспечивающие поступление кислорода и удаление углекислого газа из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дыхательные движения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— активный процесс, связанный с сокращением диафрагмы и межрёберных мышц, который расширяет легкие и влечёт за собой поступление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обычно пассивен, происходит за счёт расслабления мышц и эластичности легочной ткани, что выталкивает воздух наружу.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частоты дыхания связано с ростом организма и изменением потребностей в кислороде.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в разном возрасте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дыхательных движений уменьшается с возрастом, отражая адаптацию организма к разным условиям.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при вдохе сокращается и опускается, увеличивая объем грудной полости и создавая вакуум для втягивания воздуха.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межрёберные мышцы поднимают ребра, расширяя грудную клетку и способствуя дополнительному объему вдоха.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диафрагма и межрёберные мышцы расслабляются, уменьшая объем грудной клетки и выталкивая воздух из легких.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мышц обеспечивает эффективный и ритмичный процесс дыхания.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 и межрёберных мышц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дыхательного цикла человека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вдоха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— активная фазa длительностью около 1,5 секунд, при которой сокращаются дыхательные мышцы, увеличивая объем грудной клетки и втягивая воздух в легкие.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выдоха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— обычно пассивная фаза продолжительностью порядка 2 секунд, сопровождается расслаблением дыхательных мышц и выходом воздуха из легких.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вдохами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выдоха возникает короткая пауза около 1 секунды, позволяющая подготовить дыхательную систему к следующему вдоху, поддерживая ритмичность.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дыхательных движений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дыхательного цикла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в лёгких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из крови перемещается в альвеолы за счет разницы концентраций и выводится из организма с выдыхаемым воздухом.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из вдыхаемого воздуха диффундирует через тонкую стенку в капилляры крови, обеспечивая насыщение организма кислородом.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газообмена происходит непрерывно, обеспечивая жизнедеятельность тканей и органов организма.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содержании основных газов между атмосферным и выдыхаемым воздухом, отражая обмен веществ в организме.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атмосферного и выдыхаемого воздуха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потребляет кислород и выделяет углекислый газ, что подтверждает роль дыхания в газообмене.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дыхательных движений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центр, расположенный в продолговатом мозге, контролирует частоту и глубину дыхания, автоматически поддерживая жизненно важные функции организма без сознательного участия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в крови непрерывно отправляют сигналы о содержании кислорода и углекислого газа, помогая дыхательному центру поддерживать оптимальный газовый состав крови.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автоматической работы, дыхание может меняться по воле человека — например, при задержке дыхания или изменении ритма при разговоре и 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и продолговатого мозга в управлении дыханием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— центр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дыхательные нервы и нейроны находятся в продолговатом мозге, который задает ритм вдоха и выдоха, обеспечивая непрерывность дыхательных движений.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 диафрагмальный нерв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передает команды от дыхательного центра к диафрагме через диафрагмальный нерв, обеспечивая её сокращение и расслабление — ключевые процессы вдоха и выдоха.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повреждений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продолговатого или спинного мозга нарушают нормальную работу дыхательного центра, что может привести к опасным для жизни сбоям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увеличивается не только частота, но и глубина дыхательных движений, что обеспечивает доставку большего количества кислорода мышцам.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дыхания при физической нагрузке
</a:t>
            </a:r>
            <a:endParaRPr lang="en-US" sz="289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быстро возрастает при нагрузке, затем постепенно возвращается к исходным значениям для поддержания обмена веществ и энергии.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2023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в сонных артериях чувствительны к изменениям CO2 и O2, что позволяет быстро реагировать на новые потребности организма в кислороде.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углекислого газа в крови стимулирует дыхательный центр, увеличивая частоту и глубину вдохов для усиления вентиляции лёгких.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концентрации CO2 или увеличение O2 ведёт к замедлению дыхания, предотвращая гипервентиляцию и поддерживая баланс газов.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химическая регуляция обеспечивает адаптацию дыхания к условиям внутренней среды организма и окружающей обстановке.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регуляция дыхания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и высокая влажность замедляют дыхание, тогда как жаркая, сухая погода стимулирует его учащение для терморегуляции.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дыхание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высоте из-за пониженного давления и уменьшенного содержания кислорода происходит компенсаторное учащение дыхания для поддержания насыщения крови кислородом.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стресс вызывают повышение частоты дыхательных движений, обеспечивая организм необходимым кислородом в моменты повышенной нагрузки.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597" y="1506614"/>
            <a:ext cx="2054700" cy="14326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5962" y="1506545"/>
            <a:ext cx="2054700" cy="143267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2327" y="1506545"/>
            <a:ext cx="2054700" cy="143267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08692" y="1506545"/>
            <a:ext cx="2054700" cy="1432672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7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нарушений ритма дыхания
</a:t>
            </a:r>
            <a:endParaRPr lang="en-US" sz="2246" dirty="0"/>
          </a:p>
        </p:txBody>
      </p:sp>
      <p:sp>
        <p:nvSpPr>
          <p:cNvPr id="18" name="Text 2"/>
          <p:cNvSpPr txBox="1"/>
          <p:nvPr/>
        </p:nvSpPr>
        <p:spPr>
          <a:xfrm>
            <a:off x="282966" y="3345849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аритмия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неритмичными, неправильными вдохами и выдохами, часто возникающими при эмоциональных изменениях или у здоровых детей. Обычно не требует лечения.
</a:t>
            </a:r>
            <a:endParaRPr lang="en-US" sz="885" dirty="0"/>
          </a:p>
        </p:txBody>
      </p:sp>
      <p:sp>
        <p:nvSpPr>
          <p:cNvPr id="19" name="Text 3"/>
          <p:cNvSpPr txBox="1"/>
          <p:nvPr/>
        </p:nvSpPr>
        <p:spPr>
          <a:xfrm>
            <a:off x="248933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Апноэ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остановки дыхания, которые могут возникать во сне. Апноэ снижает количество кислорода в крови и требует медицинского наблюдения для предотвращения осложнений.
</a:t>
            </a:r>
            <a:endParaRPr lang="en-US" sz="885" dirty="0"/>
          </a:p>
        </p:txBody>
      </p:sp>
      <p:sp>
        <p:nvSpPr>
          <p:cNvPr id="20" name="Text 4"/>
          <p:cNvSpPr txBox="1"/>
          <p:nvPr/>
        </p:nvSpPr>
        <p:spPr>
          <a:xfrm>
            <a:off x="4695696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Гипервентиляция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 частое и глубокое дыхание, вызывающее сниженный уровень CO2 в крови, что может привести к головокружению и слабости. Часто связано со стрессом или тревогой.
</a:t>
            </a:r>
            <a:endParaRPr lang="en-US" sz="885" dirty="0"/>
          </a:p>
        </p:txBody>
      </p:sp>
      <p:sp>
        <p:nvSpPr>
          <p:cNvPr id="21" name="Text 5"/>
          <p:cNvSpPr txBox="1"/>
          <p:nvPr/>
        </p:nvSpPr>
        <p:spPr>
          <a:xfrm>
            <a:off x="690206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Гиповентиляция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Замедленное и поверхностное дыхание приводит к накоплению углекислого газа и недостатку кислорода, что опасно при заболеваниях дыхательной системы или после травм.
</a:t>
            </a:r>
            <a:endParaRPr lang="en-US" sz="8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частота дыхания изменяется в зависимости от физического и эмоционального состояния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при различных состояниях организма
</a:t>
            </a:r>
            <a:endParaRPr lang="en-US" sz="2385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ускоряется при физической и эмоциональной нагрузке, что отражает адаптационную функцию дыхательной 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биологических исследований, 2022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высшей регуляции дыхания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возможность обеспечивает адаптацию дыхательных движений к социальным и творческим задачам человека в повседневной жизни.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позволяет сознательно контролировать ритм дыхания — задерживать дыхание, регулировать его при разговоре, пении и спорте.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дыхания в различных практиках улучшают контроль над дыханием и способствуют общей физической и психологической устойчивости.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правильного дыхания для здоровья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обеспечивает оптимальный кислородный обмен, что способствует лучшему усвоению энергии и повышению работоспособности тела в целом.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и ровное дыхание способствует снижению стресса и улучшению настроения, поддерживая гармонию между телом и психикой.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выносливости и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дыхательные упражнения улучшают работу сердечно-сосудистой и дыхательной систем, увеличивают выносливость и снижают риск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внимание к дыханию, контроль окружающей среды и упражнения способствуют поддержанию здоровья, улучшению самочувствия и устойчивости организма к нагрузкам и стрессу.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рекомендации для здорового дыхания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2026-05-09T22:57:05Z</dcterms:created>
  <dcterms:modified xsi:type="dcterms:W3CDTF">2026-05-09T22:57:05Z</dcterms:modified>
</cp:coreProperties>
</file>