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организме: ключевые понятия и 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жизненно важных веществ: кислород, питательные вещества и гормоны.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открытия Вильяма Гарвея заложили основы исследования кровообращения. Сегодня мы исследуем современные данные о движении крови, лимфы и тканевой жидкости для понимания жизнедеятельности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транспортных систем организма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по сосудам, доставляя кислород и питательные вещества и удаляя углекислый газ из тканей.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избыточную тканевую жидкость, переносит жиры и иммунные клетки, поддерживая защитные функции организма.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клетки, снабжая их веществами и участвуя в обменных процессах между кровью и клетками.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кровь, лимфа, тканевая жидкость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— ключевая среда для транспортировки важных веществ по всему организму.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объем занимает тканевая жидкость, которая связывает клетки с кровью и лимфой, обеспечивая обмен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объёмов жидкостей у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состав и функции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из воды и растворённых веществ, включая белки, электролиты и питательные компоненты, составляя 55% объёма крови.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лейкоциты защищают организм от инфекций, тромбоциты обеспечивают свёртывание для предотвращения кровотечений.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капилляры собирают избыток тканевой жидкости, образуя лимфу, которая возвращается в кровеносную систему.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и её роль в организме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болезнетворные микроорганизмы и чужеродные частицы, способствуя иммунной защите.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транспортирует жиры, всосанные в кишечнике, к венозной системе для дальнейшего распределения.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лимфы поддерживает баланс жидкости в тканях и участвует в защите организма от инфекций.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передвижения веществ в организме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распределения питательных веществ и обменных продуктов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 осмос обеспечивают пассивное перемещение молекул через мембраны по градиенту концентрации без затрат энергии.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для перемещения веществ против концентрационного градиента, гарантирующего необходимый баланс внутри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Трансмембранный транспорт: механизмы движения веществ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23220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транспорта через клеточные мембраны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раскрывает особенности основных механизмов переноса веществ через мембраны.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активный транспорт требует затрат энергии для поддержания гомеостаза и клеточных функций.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«Клеточная физиология»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14501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кислорода в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эритроцитах связывает кислород в лёгких, обеспечивая его транспорт к тканям для клеточного дыхания.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в тканях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передаётся клеткам, а углекислый газ, продукт метаболизма, возвращается в кровь для выведения.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контролирует уровень кислорода и углекислого газа в крови, поддерживая оптимальные условия для жизнедеятельности.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газообмена в организме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 в 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тонкого кишечника активно поглощают глюкозу и аминокислоты, поступающие из пищи, и направляют их в кровь для доставки ко всем органам. Жиры же всасываются особым образом и переходят в лимфатическую систему.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веществ в 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кровь, содержащая питательные вещества, поступает в печень, где происходит очистка и распределение веществ. Это обеспечивает оптимальное снабжение клеток необходимыми компонентами для жизнедеятельности.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 клеткам через 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капиллярной сети кровь доставляет питательные молекулы непосредственно к тканям и клеткам. Этот обмен обеспечивает их энергетические потребности и поддерживает нормальное функционирование организма.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питательных веществ от пищеварения к клеткам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вырабатываемые железами внутренней секреции, путешествуют по крови, достигая органов-мишеней и влияя на их работу, поддерживая внутренний баланс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инсулин — примеры гормонов, быстро меняющих процессы в организме, включая реакцию на стресс и регулирование сахара в крови.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Медиаторы, например ацетилхолин, обеспечивают быструю передачу нервных импульсов между клетками, координируя работу различных органов и тканей.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медиаторы: химические регуляторы организма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скорости кровотока в капиллярах увеличивает время контакта крови с тканевой жидкостью для обмена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 замедленная скорость в капиллярах способствует эффективному газообмену и доставке питательных веществ к клеткам.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в сосудах различного типа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 неё продукты обмена — мочевину, лишнюю соль и воду, что важно для поддержания химического баланса организма.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выводят углекислый газ, образующийся в тканях, помогая сохранять дыхательный баланс и предотвращая закисление крови.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обезвреживает токсичные вещества, превращая их в менее вредные соединения, обеспечивая детоксикацию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через потовые железы выделяет небольшое количество воды и минеральных солей, выступая дополнительным механизмом очищения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обмена: поддержание чистоты среды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числа эритроцитов или содержания гемоглобина, что уменьшает способность крови переносить кислород и может вызывать усталость.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Лимфостаз — нарушение оттока лимфы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лимфостазе отток лимфы замедляется или прекращается, что приводит к отёкам тканей и нарушает обмен веществ в этих зонах.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и нарушения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это заболевание, сопровождающееся избытком незрелых лейкоцитов в крови, что нарушает нормальную защиту организма от инфекций и снижает качество транспорта.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транспортных процессов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9210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человека», учебник для 9 класса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концентрации основных компонентов крови и лимфы, отражая их особенности и функции в 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более высокое содержание белков в плазме и большее количество жиров в лимфе после пищеварения.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плазмы крови и лимфы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каждую клетку, обеспечивая поступление кислорода и питательных веществ, а также удаление продуктов обмена для поддержания клеточного гомеостаза.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составляет значительную часть массы тела и служит средой, через которую происходит обмен между кровью и клетками.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объёме или составе тканевой жидкости могут вызывать отёки, ухудшая обмен веществ и функцию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тканевой жидкости в обмене веществ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веществ на процессы роста и развития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кислорода и питательных веществ критически важно для деления и роста клеток, обеспечивая восстановление тканей и нормальное развитие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нагрузке увеличивается кровоснабжение мышц, улучшая доставку кислорода и способствуя их росту и повышению функциональной активности.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всеми необходимыми элементами для нормального функционирования транспортных 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эффективность транспорта веществ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ускорению кровотока и лимфотока, улучшая снабжение тканей кислородом и питательными веществами.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транспортных процессов приводят к снижению иммунитета, усталости и развитию различных заболеваний.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жизни, стресс и болезни могут существенно воздействовать на эффективность обмена веществ через транспортные среды.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транспорта веществ в поддержании жизни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крови, лимфы и тканевой жидкости обеспечивает питание и защиту клеток. Изучение этих процессов помогает бережно относиться к здоровью и поддерживать активный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2026-05-09T06:44:17Z</dcterms:created>
  <dcterms:modified xsi:type="dcterms:W3CDTF">2026-05-09T06:44:17Z</dcterms:modified>
</cp:coreProperties>
</file>