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планеты Земля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шести материкам: от жаркой Африки до ледяной Антарктиды.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изучает материки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материков помогает понять, как устроена суша Земли: где расположены материки, чем отличаются их природа и население, какие реки, горы и природные рекорды делают каждый из них особенным.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Азию, поэтому она не только крупнейшая, но и самая населённая часть суши.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географические данные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54,8 млн км²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такую площадь занимает Евразия, где сосредоточена большая часть населения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 жаркого климата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лежит по обе стороны экватора, поэтому здесь много солнечного тепла и ярко выражены жаркие климатические пояса.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экватора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пространства материка занимают пустыни и саванны, где природа приспособилась к недостатку влаги и высоким температурам.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саванны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близких к экватору, распространены влажные леса с богатым растительным и животным миром, резко отличающиеся от засушливых областей.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Нил и озеро Виктория — самые известные природные объекты Африки, по которым легко запомнить особенности материка.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объекты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материков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географические данные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размерах влияет на разнообразие природных зон, протяжённость берегов и число природных поясов.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резко превосходит остальные материки, а Австралия заметно меньше всех остальных.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179348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20494"/>
            <a:ext cx="576000" cy="51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793480"/>
            <a:ext cx="576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520494"/>
            <a:ext cx="576000" cy="51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контрастов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материка расположены арктические территории, где долго держатся низкие температуры, а природа приспособлена к холоду и сильным ветрам.
</a:t>
            </a:r>
            <a:endParaRPr lang="en-US" sz="1168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 — один из самых известных водных районов материка; они важны для судоходства, хозяйства и заселения побережий.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система Кордильеры тянется вдоль западной части материка и заметно влияет на рельеф, климат и размещение природных зон.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 Центральная Америка отличаются более тёплыми условиями, поэтому на материке особенно заметен переход от холода к теплу.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природа в масштабе рек и гор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её многочисленные притоки образуют крупнейшую по водности речную систему Земли. Вдоль рек тянутся влажные леса, где природа особенно густая и разнообразная. Это один из самых впечатляющих природных образов Южной Америки.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 — водная артерия материка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и южных районах Южной Америки встречаются саванны, степи и засушливые территории. Здесь природа становится менее влажной, а ландшафты — более открытыми, что хорошо видно на карте и на местности.
</a:t>
            </a:r>
            <a:endParaRPr lang="en-US" sz="944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центр: открытые пространства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западной окраины материка почти на всю его длину. Высокие хребты меняют климат и условия жизни людей, а на склонах можно увидеть разные природные пояса — от влажных лесов до холодных высокогорий.
</a:t>
            </a:r>
            <a:endParaRPr lang="en-US" sz="938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 — горная стена континента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996" y="2199550"/>
            <a:ext cx="5698007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Земли: основные различия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географические данные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материки по трём главным признакам: размеру, населению и характерным особенностям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различаются не только размерами, но и условиями жизни: от густонаселённой Евразии до необитаемой Антарктиды.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материк льда и холода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Антарктида скрыта под мощным ледяным покровом. Он формирует суровый рельеф и делает материк самым холодным на планете.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ледяных массах Антарктиды сосредоточены огромные запасы пресной воды Земли. Поэтому материк особенно важен для понимания природных ресурсов планеты.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постоянного населения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нет городов и постоянных жителей. Здесь работают лишь научные станции, где учёные изучают климат, лёд и природу Антарктиды.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глубине материка температура может опускаться ниже минус 60 °C. Такие условия подходят только для очень ограниченной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материках разный климат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широта, океаны, рельеф и течения формируют климат материков.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793" y="143816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1793" y="4301268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1793" y="336023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1793" y="2415202"/>
            <a:ext cx="360000" cy="28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39459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особенная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664300" y="13442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материк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664175" y="16304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Австралии около 8,6 млн км², поэтому она меньше всех остальных материков. При этом это полноценный материк с собственным природным обликом и населением.
</a:t>
            </a:r>
            <a:endParaRPr lang="en-US" sz="892" dirty="0"/>
          </a:p>
        </p:txBody>
      </p:sp>
      <p:sp>
        <p:nvSpPr>
          <p:cNvPr id="16" name="Text 4"/>
          <p:cNvSpPr txBox="1"/>
          <p:nvPr/>
        </p:nvSpPr>
        <p:spPr>
          <a:xfrm>
            <a:off x="5664300" y="4227375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территории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5664175" y="4513500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материка занимают пустыни и полупустыни. Из-за недостатка влаги здесь распространены редкая растительность, большие открытые пространства и жаркий сухой климат.
</a:t>
            </a:r>
            <a:endParaRPr lang="en-US" sz="817" dirty="0"/>
          </a:p>
        </p:txBody>
      </p:sp>
      <p:sp>
        <p:nvSpPr>
          <p:cNvPr id="18" name="Text 6"/>
          <p:cNvSpPr txBox="1"/>
          <p:nvPr/>
        </p:nvSpPr>
        <p:spPr>
          <a:xfrm>
            <a:off x="5664300" y="3266342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664175" y="3552467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редкими животными, которые не встречаются в дикой природе на других материках: кенгуру, коалой, утконосом и ехидной.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5664300" y="2305308"/>
            <a:ext cx="32097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побережья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5664175" y="2591433"/>
            <a:ext cx="32097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сухие и малонаселённые, а крупные города и большинство жителей сосредоточены на побережье, где климат мягче и удобнее условия для 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материков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и оценки численности населения материков; актуально на 2024 год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заселение сильнее всего влияют климат, доступ к воде и удобство транспорта. Поэтому люди особенно концентрируются в тёплых и более освоенных районах.
</a:t>
            </a:r>
            <a:endParaRPr lang="en-US" sz="1374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резко лидирует по численности населения, а Антарктида не имеет постоянных жителей. На остальных материках население распределено очень неравномерно.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и реки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на материках часто образуют длинные цепи и сильно влияют на природу. Они задерживают влажный воздух, меняют климат соседних территорий и усложняют строительство дорог и поселений.
</a:t>
            </a:r>
            <a:endParaRPr lang="en-US" sz="768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жить и чем заниматься людям. На равнинах легче развивать хозяйство, а в горах и на труднодоступных территориях поселений обычно меньше.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дают людям пресную воду, служат путями сообщения и орошают поля. Именно поэтому возле них рано возникали города, торговые центры и важные хозяйственные районы.
</a:t>
            </a:r>
            <a:endParaRPr lang="en-US" sz="768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равнины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 земледелия, прокладки железных дорог и роста городов. На них проще строить, а плодородные почвы помогают развивать сельское хозяйство и плотное заселение.
</a:t>
            </a:r>
            <a:endParaRPr lang="en-US" sz="7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980914"/>
            <a:ext cx="4637700" cy="19028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рекорды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общеизвестным природным рекордам материков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каждый материк известен в природе.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материк выделяется своей особенностью, поэтому их удобно запоминать через яркие природные «рекорды».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материков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 назад почти вся суша Земли была собрана в один гигантский суперконтинент. Его называют Пангеей.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Пангея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длительного движения плит сформировались привычные нам материки и океаны. Процесс продолжается и сегодня, хотя изменения почти незаметны.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единая суша начала распадаться на крупные части. Это происходило очень медленно, но не останавливалось.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раскола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продолжили расходиться, смещая участки земной коры. Так постепенно менялись очертания будущих материков.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Пангеи к материкам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медленное движение литосферных плит и формирование современной суши.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материки влияют на жизнь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материках строят города, автомагистрали, железные дороги и порты. Удобнее всего развиваются равнинные территории и побережья, где проще перевозить людей и грузы.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 и районы с достаточным количеством тепла и влаги особенно важны для земледелия. Здесь выращивают культуры, которые обеспечивают население продуктами питания.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материков находятся уголь, руды, нефть и другие ресурсы. Их добыча влияет на промышленность, транспорт и развитие целых стран и регионов.
</a:t>
            </a:r>
            <a:endParaRPr lang="en-US" sz="886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близость к океану определяют, где людям жить удобнее. Поэтому население распределяется неравномерно: одни районы густо заселены, а другие почти пустуют.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материков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основных природных зон материков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материке природные зоны сменяются от экватора к полюсам и от равнин к горам. Их набор зависит от географического положения и рельефа.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показывает, насколько сильно на природу влияют широта, высота над уровнем моря и близость океана.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счёт помогает быстро сравнивать материки по размеру, климату, населению и природным зонам, не теряя общую картину мира.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 образуют сушу нашей планеты, и каждый из них имеет свои природные особенности и рекорды.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материках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 — это крупные части суши, которые отличаются размерами, климатом, рельефом и населением. Их особенности объясняются положением на Земле и движением литосферных плит.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2026-06-02T13:06:46Z</dcterms:created>
  <dcterms:modified xsi:type="dcterms:W3CDTF">2026-06-02T13:06:46Z</dcterms:modified>
</cp:coreProperties>
</file>