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jpe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ускоренное расширение Вселенной и тёмная энергия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ускоренного расширения Вселенной и роль загадочной тёмной энергии в космологии.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этапы формирования космологических представлений
</a:t>
            </a:r>
            <a:endParaRPr lang="en-US" sz="2194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представлений древних и классиков до современной космологии: расширение Вселенной, теория Большого взрыва и фундаментальные константы раскрывают её эволюцию.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Релятивистская космология и уравнения Фридмана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Фридмана в космологии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Фридмана описывают расширение Вселенной с учётом материи, радиации и тёмной энергии. Они формируют основу современной динамики космоса.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 Хаббла и его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 Хаббла (H0) характеризует текущую скорость расширения. Его определение критично для оценки возраста и масштаба Вселенной.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масштаба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космологические модели показывают изменение масштаба пространства во времени, иллюстрируя разнообразие возможных сценарием развития космоса.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Сверхновые типа Ia служат «стандартными свечами» для измерения расстояний во Вселенной, что позволяет изучать её расширение с большой точностью.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наблюдения: сверхновые типа Ia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 конце 1990-х годов выявили ускоренное расширение Вселенной, противоречащее ожиданиям классических моделей без тёмной энергии.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яркости сверхновых показал наличие дополнительного источника энергии, получившего название тёмной энергии, доминирующей в космосе.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проекты подтвердили ускорение развития Вселенной, отличая модели с тёмной энергией от классических.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зависимости скорости расширения от красного смещения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ясно демонстрируют ускоряющееся расширение, требующее учёта тёмной энергии для объяснения наблюдений.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Supernova Cosmology Project, High-Z Supernova Search Team, 1998-1999
</a:t>
            </a:r>
            <a:endParaRPr lang="en-US" sz="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Космологическая постоянная Λ трактуется как энергия вакуума с отрицательным давлением, вызывающим ускорение расширения Вселенной.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Квинтэссенция — динамическое скалярное поле, способное изменять свойства тёмной энергии во времени, предлагая гибкие сценарии эволюции.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Модифицированные гравитационные теории рассматривают альтернативные объяснения ускоренного расширения за пределами общей теории относительности.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проверки гипотез необходимы новые наблюдения и эксперименты, чтобы уточнить свойства и природу тёмной энергии.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тёмной энергии: современные гипотезы
</a:t>
            </a:r>
            <a:endParaRPr lang="en-US" sz="224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Космологическая постоянная Λ: физический смысл и оценка величины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и смысл Λ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Эйнштейн ввёл космологическую постоянную Λ для статической Вселенной, позже переосмысленную как энергия вакуума с отталкивающим эффектом.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оценки и вклад в энергетический баланс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показывают Λ порядка 1,105×10⁻⁵² м⁻², составляющую около 68% общей энергии Вселенной, существенно влияющую на её динамику.
</a:t>
            </a:r>
            <a:endParaRPr lang="en-US" sz="1193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544485"/>
            <a:ext cx="4000500" cy="12766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Комплексное соотношение энергии в современном космосе отражает доминирование тёмной энергии и значительную долю тёмной материи.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энергетического баланса Вселенной
</a:t>
            </a:r>
            <a:endParaRPr lang="en-US" sz="254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энергия определяет расширение, а тёмная материя — структуру Вселенной, обычное вещество — незначительно по массе.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Planck, 2018
</a:t>
            </a:r>
            <a:endParaRPr lang="en-US" sz="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Квинтэссенция и динамические модели тёмной энергии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991725" y="2678899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концепции квинтэссенции
</a:t>
            </a:r>
            <a:pPr algn="l" indent="0" marL="0">
              <a:lnSpc>
                <a:spcPct val="115000"/>
              </a:lnSpc>
              <a:buNone/>
            </a:pPr>
            <a:r>
              <a:rPr lang="en-US" sz="4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Предложена идея динамического скалярного поля с переменной плотностью энергии, способного объяснять эволюцию ускорения.
</a:t>
            </a:r>
            <a:endParaRPr lang="en-US" sz="938" dirty="0"/>
          </a:p>
        </p:txBody>
      </p:sp>
      <p:sp>
        <p:nvSpPr>
          <p:cNvPr id="12" name="Text 3"/>
          <p:cNvSpPr txBox="1"/>
          <p:nvPr/>
        </p:nvSpPr>
        <p:spPr>
          <a:xfrm>
            <a:off x="2921702" y="2672581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с изменяющимся состоянием
</a:t>
            </a:r>
            <a:pPr algn="l" indent="0" marL="0">
              <a:lnSpc>
                <a:spcPct val="115000"/>
              </a:lnSpc>
              <a:buNone/>
            </a:pPr>
            <a:r>
              <a:rPr lang="en-US" sz="4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Разработаны сценарии, в которых квинтэссенция меняет характеристики, переходя между фазами ускорения и замедления роста масштабов.
</a:t>
            </a:r>
            <a:endParaRPr lang="en-US" sz="883" dirty="0"/>
          </a:p>
        </p:txBody>
      </p:sp>
      <p:sp>
        <p:nvSpPr>
          <p:cNvPr id="13" name="Text 4"/>
          <p:cNvSpPr txBox="1"/>
          <p:nvPr/>
        </p:nvSpPr>
        <p:spPr>
          <a:xfrm>
            <a:off x="4851674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космологической постоянной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Λ, квинтэссенция открывает возможности для более сложных и гибких объяснений наблюдений.
</a:t>
            </a:r>
            <a:endParaRPr lang="en-US" sz="945" dirty="0"/>
          </a:p>
        </p:txBody>
      </p:sp>
      <p:sp>
        <p:nvSpPr>
          <p:cNvPr id="14" name="Text 5"/>
          <p:cNvSpPr txBox="1"/>
          <p:nvPr/>
        </p:nvSpPr>
        <p:spPr>
          <a:xfrm>
            <a:off x="6781649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наблюдательных исследований
</a:t>
            </a:r>
            <a:pPr algn="l" indent="0" marL="0">
              <a:lnSpc>
                <a:spcPct val="115000"/>
              </a:lnSpc>
              <a:buNone/>
            </a:pPr>
            <a:r>
              <a:rPr lang="en-US" sz="4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миссии нацелены на обнаружение временных изменений в поведении тёмной энергии, подтверждающих динамические модели.
</a:t>
            </a:r>
            <a:endParaRPr lang="en-US" sz="88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с тёмной энергией указывают на постоянное ускорение, в отличие от классических сценариев с замедлением.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тёмной энергии на судьбу Вселенной — сравнительный анализ моделей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поддерживают представление о будущей судьбе Вселенной, зависящей от природы тёмной энергии и её динамики.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современных исследований космологии, 2023
</a:t>
            </a:r>
            <a:endParaRPr lang="en-US" sz="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Космологическое микроволновое фоновое излучение (КМФИ)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Анизотропия КМФИ является ключевым свидетельством в пользу модели ΛCDM, подтверждая существование тёмной энергии, которая составляет примерно 68% энергии Вселенной.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планковской миссии показали почти плоскую геометрию пространства, соответствующую предсказаниям теории и указывающую на важную роль тёмной энергии в современной космологии.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789650"/>
            <a:ext cx="271200" cy="27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073476"/>
            <a:ext cx="271200" cy="27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53174"/>
            <a:ext cx="271200" cy="271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39100"/>
            <a:ext cx="271200" cy="271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Гравитационное линзирование и масштабные структуры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Картирование массы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Гравитационное линзирование позволяет создавать карты распределения как видимой, так и тёмной материи в космосе, раскрывая структуру галактических кластеров.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Тестирование влияния тёмной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линзированных далеких галактик помогает оценить, как тёмная энергия влияет на формирование и эволюцию крупномасштабных структур во Вселенной.
</a:t>
            </a:r>
            <a:endParaRPr lang="en-US" sz="849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скоростей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крупномасштабными структурами выявляют замедление или ускорение развития кластеров, что подтверждает наличие непрерывно ускоряющегося расширения.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Подтверждение ускорения расширения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гравитационного линзирования служат независимой проверкой ускоренного расширения, согласующейся с данными сверхновых и космического микроволнового фона.
</a:t>
            </a:r>
            <a:endParaRPr lang="en-US" sz="84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Барионные акустические осцилляции — независимый метод измерения
</a:t>
            </a:r>
            <a:endParaRPr lang="en-US" sz="2243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линейка космических масштабов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Барионные акустические осцилляции проявляются как регулярные возмущения в распределении галактик, служащие «стандартной линейкой» для измерения расстояний в космосе. Это позволяет оценить параметры расширения Вселенной независимо от сверхновых.
</a:t>
            </a:r>
            <a:endParaRPr lang="en-US" sz="886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обзоры неба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SDSS и 2dF предоставили массивные выборки галактик, что существенно повысило точность измерений BAO. Эти данные способствовали уточнению моделей космологического расширения и роли тёмной энергии.
</a:t>
            </a:r>
            <a:endParaRPr lang="en-US" sz="1011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Подтверждение ускоренного расширения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BAO независимо подтвердили, что Вселенная расширяется с ускорением. Это усиливает доверие к модельным предположениям, основанным на данных сверхновых и космического микроволнового фонового излучения.
</a:t>
            </a:r>
            <a:endParaRPr lang="en-US" sz="95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312957"/>
            <a:ext cx="4039800" cy="193078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актуальных значений ключевых параметров космологии по данным миссии Planck и WMAP показывает как согласованности, так и определённые расхождения, важные для понимания расширения Вселенной.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космологические параметры по WMAP и Planck
</a:t>
            </a:r>
            <a:endParaRPr lang="en-US" sz="2376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высокую точность, остается спор с измерениями H₀, известный как «Hubble tension», что требует дальнейших исследований.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миссий Planck (2018) и WMAP
</a:t>
            </a:r>
            <a:endParaRPr lang="en-US" sz="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10⁻¹²⁰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расхождение между теоретической и наблюдаемой величинами космологической постоянной заставляет искать новые объяснения в физике и космологии.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космологии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тонкой настройки постоянной Λ проявляется в разрыве на 120 порядков между предсказаниями квантовой теории поля и фактическими наблюдениями.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525" y="1699210"/>
            <a:ext cx="4033500" cy="300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проекты: DESI, Euclid, LSST и новые перспективы
</a:t>
            </a:r>
            <a:endParaRPr lang="en-US" sz="2246" dirty="0"/>
          </a:p>
        </p:txBody>
      </p:sp>
      <p:sp>
        <p:nvSpPr>
          <p:cNvPr id="8" name="Text 2"/>
          <p:cNvSpPr txBox="1"/>
          <p:nvPr/>
        </p:nvSpPr>
        <p:spPr>
          <a:xfrm>
            <a:off x="386175" y="2732175"/>
            <a:ext cx="44001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DESI — уточнение структуры расширения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DESI занимается спектроскопическим исследованием миллионов галактик, что позволяет определить ключевые параметры расширения с высокой точностью и понять влияние тёмной энергии.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86175" y="3828175"/>
            <a:ext cx="44001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Euclid и наблюдения LSST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Euclid проводит картографирование гравитационного линзирования и барионных акустических осцилляций, а LSST расширяет статистику наблюдений сверхновых для выявления новых проявлений тёмной энергии.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тёмной материей и тёмной энергией: физические характеристики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энергия действует на космологические масштабы, вызывая ускорение расширения Вселенной и не участвует в формировании структур, оставаясь широко распределённой.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материя создаёт гравитационные пузыри, обеспечивая сцепление галактик, не взаимодействует с светом и видна лишь через косвенные эффекты гравитации.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черта обеих — невидимость для прямых детекторов и взаимодействие исключительно через гравитационное поле и космологические эффекты.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892" y="4382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6010" y="407832"/>
            <a:ext cx="4040100" cy="11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Вселенной при доминировании тёмной энергии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6900" y="22921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Ожидается вечное ускоренное расширение, что приведёт к разрыву структур на всех масштабах — гипотеза «Большого разрыва» предсказывает полное разрушение материи.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358525" y="37792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развитие вызовет постепенное охлаждение и разрежение Вселенной, оставляя за собой холодное, изолированное пространство без формируемых новых структур.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энергия является ключом к разгадке новых физических законов за пределами Стандартной модели частиц и сил.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изучение стимулирует прогресс в поиске теории квантовой гравитации, объединяющей фундаментальные взаимодействия.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Разработки в области тёмной энергии ведут к междисциплинарным открытиям на стыке астрономии, космологии и физики элементарных частиц.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этих исследований имеют потенциал существенно изменить понимание устройства Вселенной и основ бытия.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тёмной энергии для современной фундаментальной физики
</a:t>
            </a:r>
            <a:endParaRPr lang="en-US" sz="224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30926" y="2015000"/>
            <a:ext cx="3640200" cy="25381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5125" y="2971500"/>
            <a:ext cx="39297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Ускоренное расширение и тёмная энергия радикально преобразуют космологические взгляды, вызывая необходимость глубоких теоретических и экспериментальных исследований для раскрытия их природы.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и перспективы исследовательских работ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2026-05-08T07:22:26Z</dcterms:created>
  <dcterms:modified xsi:type="dcterms:W3CDTF">2026-05-08T07:22:26Z</dcterms:modified>
</cp:coreProperties>
</file>