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натуральных чисел: от 1 и дальше без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помогают считать, сравнивать и упорядочивать всё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рядом с нами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 учебнике, расписании, номерах кабинетов и на страницах книги. Без них невозможно считать предметы, находить порядок и уверенно работать с числами в математике.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натуральное число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Натуральное число показывает, сколько предметов посчитано, или помогает определить место объекта при счёте. Оно отвечает на вопросы «сколько?» и «какой по счёту?».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натуральным числам относятся только положительные целые числа: 1, 2, 3, 4, 5 и далее. Они образуют привычный ряд чисел, с которым мы работаем каждый день.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0, дроби и отрицательные числа в этот ряд не входят. Например, 7 тетрадей, 12 учеников и 3-й этаж — это примеры натуральных чисел.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записывается ряд натуральных чисел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натуральных чисел начинается с 1 и записывается по порядку: 1, 2, 3, 4, 5, 6… Каждое число следует за предыдущим.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соседними числами всегда разница равна 1. Поэтому, зная одно число, легко назвать следующее, просто прибавив единицу.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в конце показывает, что ряд не заканчивается. После любого натурального числа существует ещё одно, значит, ряд бесконечен.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чисел в ряду на числовой прямой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помогает увидеть, что каждое следующее число находится на одном шаге правее предыдущего.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рост на 1 подтверждает, что ряд натуральных чисел упорядочен и не имеет конца.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ряд натуральных чисел, 1–8.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и место натуральных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слева направо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натуральные числа расположены слева направо: чем число больше, тем оно правее. Расстояния между соседними числами одинаковые, поэтому порядок виден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прямая удобна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помогает быстро сравнивать числа и находить их место в ряду. Если число стоит правее, значит, оно больше; если левее — меньше.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следующее натуральное число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к любому натуральному числу можно прибавить 1.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натуральные числа и их соседи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число, предыдущее и следующее. Видно, как устроен непрерывный ряд.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1 нет предыдущего натурального числа, а у каждого натурального числа есть следующее.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натуральных чисел, первые значения.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натуральные числа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записи используют знаки &gt;, &lt; и =. Они помогают коротко показать результат сравнения без лишних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47 &gt; 39, потому что 4 десятка больше 3 десятков. А 125 &lt; 138, потому что в 138 больше десятков и единиц.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 в числах одинаково много, сравнивают разряды слева направо: сначала сотни, затем десятки, а потом единицы. Так легче понять, какое число больше.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большее число всегда стоит правее меньшего. Поэтому сначала удобно смотреть на их положение, а потом записывать результат знаком сравнения.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натуральных чисел по возрастанию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Упорядоченный ряд позволяет сразу увидеть, как числа выстраиваются от меньшего к большему.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 число в таком ряду, тем оно больше; порядок легко считывается без вычислений.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упорядочивания чисел: 3, 8, 12, 19, 27.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в нумерации предметов и мест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помогают не только считать предметы, но и обозначать их место в списке, порядок на полке или номер объекта. Так проще быстро находить нужную страницу, кабинет или вагон.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и в школе число часто становится условным знаком: номер дома, места в автобусе, спортивного игрока или кабинета. Оно указывает не количество, а конкретный объект среди других.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825" y="1845684"/>
            <a:ext cx="193950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53752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в натуральных числах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показывают, сколько отдельных предметов находится в числе. В 305 их пять, поэтому именно единицы стоят в самом конце записи.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образуют следующую ступень разряда и помогают читать число крупнее. В 305 десятков нет, поэтому в разряде десятков записывают 0.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показывают, сколько групп по сто содержится в числе. В 305 это три сотни, а в 4 218 — две сотни после тысяч.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и дальше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Тысячи, десятки тысяч и более крупные разряды делают запись длиннее и точнее. Чем больше разрядов, тем внимательнее нужно читать и сравнивать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многозначное натуральное число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 выделения разрядов до чтения числа целиком.
</a:t>
            </a:r>
            <a:endParaRPr lang="en-US" sz="136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1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закономерность — каждый раз увеличивать число на 1. Так строится обычный ряд натуральных чисел без пропусков.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больше единицы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числа идут через 2, 3 или 10. Тогда можно заметить особый ритм и быстро продолжить последовательность.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признаков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встречаются и чередующиеся закономерности, например чётные и нечётные числа. Они помогают видеть скрытый порядок в записи.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в ряду натуральных чисел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Четные и нечетные числа в первых 20 числах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группе по десять чисел, поэтому доли на диаграмме одинаковые. Это удобно для быстрого сравнения без длинного подсчёта.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1 до 20 чётные и нечётные числа встречаются поровну. Значит, чётность в этом отрезке распределяется равномерно.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первых 20 натуральных чисел; учебный пример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7423" y="1103475"/>
            <a:ext cx="3178855" cy="3281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12 натуральных чисел: четность и соседи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 каждого числа меняется чётность и какие числа стоят рядом с ним в ряду.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непрерывен: у каждого числа, кроме 1, есть предыдущее. Чётные и нечётные числа в записи строго чередуются.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12 натуральных чисел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пересчитывает карандаши, натуральное число сразу отвечает на вопрос «сколько?». Если в пенале 8 карандашей, значит, каждый предмет учтён по одному, без пропусков и повторов.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помогает быстро понять, сколько книг стоит на полке и хватает ли места для новых. Например, 15 книг показывают уже более длинный ряд предметов, который удобно проверять по порядку.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 полке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число может обозначать и предметы, и людей: 6 тетрадей в стопке или 11 учеников у доски. В обоих случаях натуральное число связывает запись с реальным счётом.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и ученики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в задачах на счет предметов
</a:t>
            </a:r>
            <a:endParaRPr lang="en-US" sz="24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7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215264"/>
            <a:ext cx="376800" cy="301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198518"/>
            <a:ext cx="376800" cy="3349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77584"/>
            <a:ext cx="376800" cy="37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натуральными числами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с нуля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натуральных чисел начинается с 1, а не с 0. Если начать с нуля, получится другая последовательность и нарушится правильный порядок.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число и цифру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— это знак, а число может состоять из одной или нескольких цифр. Например, 42 — это одно число, записанное двумя цифрами.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сравнивать числа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многозначных чисел нужно смотреть сначала на старшие разряды. Ошибка возникает, если ориентироваться только на последнюю цифру.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Пропускать разряды при чтении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длинных чисел важно не забывать тысячи, сотни и десятки. Пропуск разряда меняет значение числа и делает запись неверной.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знаки сравнения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&gt;, &lt; и = нужно использовать точно. Если перепутать их, верное соотношение чисел станет обратным, а ответ будет ошибочным.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как бесконечная последовательность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ленте показаны первые числа, но она может продолжаться дальше сколько угодно. Это удобно для записи больших последовательностей и счёта без ограничения.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ряда натуральных чисел нет последнего элемента. После каждого числа всегда можно назвать следующее, прибавив 1.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свойство ряда натуральных чисел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натуральных числах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начинаются с 1, идут по порядку и не имеют конца. Они нужны для счёта, нумерации, сравнения и чтения записей в задачах и в повседневной жизни.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2026-05-24T12:58:49Z</dcterms:created>
  <dcterms:modified xsi:type="dcterms:W3CDTF">2026-05-24T12:58:49Z</dcterms:modified>
</cp:coreProperties>
</file>