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«Физиология Петербурга»: альманах о городе, человеке и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зеркало общества и судьбы человека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литература 1840-х: время острых вопросов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1840-е годы русская литература все чаще обращается к городской реальности, бедности, службе и судьбе «маленького человека». Петербург в этом контексте предстает как город резких социальных контрастов и литературных споров о правде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программа натуральной школы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Натуральная школа требовала показывать человека в его реальной среде, где професcия, быт и социальное положение говорят не меньше, чем поступки.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жилью, одежде, речи и повседневным привычкам позволяло раскрывать тип героя как представителя определенного слоя и образа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идеализации делал художественную ценность текста зависимой от точности наблюдения, интереса к городской прозе и правдивости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самостоятельный образ в альманахе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действующее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показан не просто фоном, а средой, которая влияет на судьбы людей и задает тон всему повествованию. В этом городе пространство само становится источником смысла.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проспект, каналы, доходные дома и окраины образуют систему контрастов. Блеск центра соседствует с теснотой и бедностью, поэтому столица выглядит внутренне расколотой.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как главная тема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альманахе особенно заметны чиновники, мелкие служащие, ремесленники и прислуга — именно те группы, чья жизнь сильнее всего зависит от повседневной нужды.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нехватка денег, зависимость от начальства и ощущение унижения повторяются в разных текстах, создавая образ неустойчивого и жесткого городского существования.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сцены показывают, как общественная иерархия действует в обычной жизни: через службу, жилье, внешний вид и доступ к самым простым благам.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критика здесь выражена без прямых деклараций: она читается в самой организации сцен, где достаток и статус определяют почти все отношения между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альманаха и их соотношение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смысловые акценты альманаха и показывает, какие темы связывают его тексты в единый городской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содержанию альманаха «Физиология Петербурга» (1845)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повседневность и социальные контрасты; именно они превращают Петербург в пространство общественного анализа.
</a:t>
            </a:r>
            <a:endParaRPr lang="en-US" sz="11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героя: «маленький человек» и городской труженик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житель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альманаха редко принадлежит к заметным фигурам города. Это человек, чья жизнь проходит в тени больших порядков и чужой власти.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повседневность определяют должность, подчинение начальству и необходимость постоянно исполнять обязанности, даже когда они не приносят устойчивости или уважения.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 нужда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нехватка становится не временной трудностью, а постоянным условием существования. Из-за этого любая бытовая мелочь приобретает особую значимость.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скромный статус, такой герой важен своей внутренней стойкостью. Альманах подчеркивает не его положение, а способность сохранять достоинство в испытаниях.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как средство социальной характеристики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Интерьер, одежда, мебель и канцелярские принадлежности в альманахе не украшают сцену, а точно обозначают достаток, профессию и степень бытовой стесненности героя.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заменяет отвлеченную символику и создает впечатление наблюденной жизни. Именно поэтому вещь становится важным доказательством социальной правды.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заменяет отвлеченную символику и создает впечатление наблюденной жизни. Именно поэтому вещь становится важным доказательством социальной правды.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приемы альманаха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средства помогают раскрывать городскую среду, общественные отношения и положение человека в Петербурге.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Альманах «Физиология Петербурга» (1845)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на одну задачу: показать общество через точное изображение среды, вещей и повседневных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 Петербурга в альманахе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художественного анализа городской жизни в альманахе «Физиология Петербурга»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альманаха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особенностям речи легко различить социальное положение персонажей, их опыт и привычки: язык здесь не украшение, а важный способ характеристики человека и среды.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альманаха опираются на разговорную речь Петербурга: живые реплики, бытовые обороты и интонации улицы создают ощущение непосредственного наблюдения за реальной городской жизнью.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 входят профессиональные и канцелярские слова, которые точно обозначают служебную среду, должности и повседневные обязанности героев, не позволяя образам стать отвлечёнными или условными.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сатирический взгляд и сочувствие к человеку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 альманахе направлена прежде всего на холодную бюрократию и городские нравы, где формальность часто важнее живого человеческого отношения и справедливости.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штрихи показывают не только смешные, но и болезненные стороны столичной жизни: равнодушие, чинопочитание, зависимость бедных от чужой воли.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авторский взгляд не жесток: за критикой всегда чувствуется сочувствие к униженным, случайно сломленным людям и тем, кто вынужден бороться за существование.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сатиры и гуманизма делает прозу эмоционально сложной: она разоблачает пороки общества, но одновременно утверждает ценность человеческого достоинства.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художественных интонаций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реалистическая основа альманаха строится вокруг наблюдения и общественной оценки, а остальные интонации поддерживают эмоциональную выразительность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тематических и стилистических доминант альманаха «Физиология Петербурга»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критики и наблюдательности подтверждает исследовательский характер альманаха: он не просто описывает город, а объясняет его социальную логику.
</a:t>
            </a:r>
            <a:endParaRPr lang="en-US" sz="10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идеями В. Г. Белинского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Белинского литература была формой познания жизни, поэтому в альманахе особенно ценятся правдивость, точность наблюдения и умение показывать реальные общественные противоречия.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уходит в отвлечённую выдумку: он рассматривает человека в конкретной среде, где должность, бедность, быт и зависимость определяют его поведение и судьбу.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подход делает литературу нравственно значимой: она не украшает действительность, а помогает увидеть скрытые механизмы общества и оценить их критически.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проза нового типа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Очерк, который научил смотреть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«Физиология Петербурга» показала, что короткая зарисовка может быть не менее значимой, чем большая повесть. В ней важны точное наблюдение, бытовая деталь и социальный смысл, который рождается из самого облика города и его жителей.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без парадности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Альманах утвердил интерес к обычному человеку, чья жизнь проходит в службе, долгах и тесном жилье. Такой герой не стремится к исключительности, но именно через него литература начинает говорить о реальных проблемах времени.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предмет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здесь перестаёт быть только красивым фоном и становится пространством конфликта, труда и неравенства. Эта модель сильно повлияла на дальнейшую русскую прозу, особенно на городской рассказ и традицию петербургского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альманаха и их художественная функция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тема работает не сама по себе, а как часть общей картины столицы: через быт, пространство и социальные роли раскрывается устройство города.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темы связаны с изображением города и человека в нём.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альманаха «Физиология Петербурга»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характер альманаха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программа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Альманах создавался как совместный проект, где важнее была единая литературная задача, чем индивидуальная манера каждого участника. Это придавало книге цельность и узнаваемую направленность.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ракурсы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выбирал собственный сюжет и угол зрения, поэтому Петербург раскрывался как многослойное пространство. В книге соседствуют разные социальные ситуации, а не один завершённый сюжет.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через отбор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создателей выражается не прямыми декларациями, а отбором деталей, тем и интонаций. Читатель видит, что именно в жизни города считается важным и достойным внимания.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Панорама столицы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возникает широкая картина Петербурга, собранная из наблюдений о чиновниках, бедных служащих, ремесленниках и случайных жителях. Город показан как единое, но внутренне противоречивое целое.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Петербурга в фокусе текста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внимание сосредоточено на тех группах, чья жизнь наиболее тесно связана с повседневной зависимостью от города и службы.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персонажного состава альманаха «Физиология Петербурга»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низших и средних слоёв подчёркивает социальную направленность альманаха: Петербург показан через людей, наиболее уязвимых перед неравенством.
</a:t>
            </a:r>
            <a:endParaRPr lang="en-US" sz="9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идейные и художественные принципы альманаха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и социальная конкретность лежат в основе всей книги: авторов интересует не вымысел ради эффекта, а точное изображение жизни города и его обитателей.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Типизация помогает увидеть в частном случае более общий закон: отдельный герой, квартира или служебная сцена становятся знаком целого социального слоя.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повседневности делает текст убедительным, потому что именно бытовые мелочи показывают труд, зависимость, тесноту и цену каждодневного выживания.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Гуманистическое сочувствие и критика неравенства придают альманаху нравственную силу: Петербург изображён как пространство испытания личности и проверки общественных порядков.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«Физиология Петербурга» важна и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Альманах научил видеть в городе не декорацию, а живую социальную систему. Он соединил наблюдение, критику и сочувствие, став важной ступенью к зрелому реализму русской прозы.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2026-05-23T14:19:04Z</dcterms:created>
  <dcterms:modified xsi:type="dcterms:W3CDTF">2026-05-23T14:19:04Z</dcterms:modified>
</cp:coreProperties>
</file>