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медицинских знаний и охрана здоровья детей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здоровье и вовремя действовать в опасной ситуации?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подростку знать основы медицинской грамотности
</a:t>
            </a:r>
            <a:endParaRPr lang="en-US" sz="226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растут учебные нагрузки, меняется режим сна и повышается утомляемость. Знание простых правил помогает вовремя заметить проблему, снизить риски и сохранить здоровье на каждый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863" y="980451"/>
            <a:ext cx="8174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12986" y="980463"/>
            <a:ext cx="8174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84416" y="2825576"/>
            <a:ext cx="81742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8464" y="2825576"/>
            <a:ext cx="726600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понимать школьник о здоровье
</a:t>
            </a:r>
            <a:endParaRPr lang="en-US" sz="2548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
</a:t>
            </a:r>
            <a:pPr algn="ctr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— чистые руки, уход за телом, зубами и одеждой, а также проветривание комнаты — помогают уменьшить риск распространения микробов и инфекций.
</a:t>
            </a:r>
            <a:endParaRPr lang="en-US" sz="139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нормы и неблагополучия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понимать, как обычно чувствует себя организм, и замечать отклонения: температуру, слабость, головокружение, кашель, боль, тошноту или необычную усталость.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должен знать, кому сообщить о плохом самочувствии, как описать симптомы и когда обращаться к взрослому, школьному медработнику или врачу без промедления.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травмах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ожогах, ушибах, кровотечениях и растяжениях важны спокойствие и правильные первые действия, чтобы не ухудшить состояние до прихода взрослых.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перегрузки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медицинской грамотности относится и умение беречь себя: соблюдать режим, делать перерывы, не игнорировать боль и вовремя замечать признаки переутомления.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показатели заметно выходят за обычные рамки и сопровождаются болью, слабостью или нарушением дыхания, нужно сообщить взрослым.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педиатрические справочники по возрастным нормам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ориентиры состояния подростка
</a:t>
            </a:r>
            <a:endParaRPr lang="en-US" sz="2398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резкое изменение самочувствия важнее отдельных цифр: оценивать нужно сразу несколько признаков, а не один показатель.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личная гигиена защищает от болезней
</a:t>
            </a:r>
            <a:endParaRPr lang="en-US" sz="2647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 после улицы и перед едой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прогулки, посещения туалета, контакта с животными и перед едой руки нужно мыть с мылом не меньше 20–30 секунд. Это простой способ снизить риск кишечных и респираторных инфекций в школе и дома.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не видны, но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Умывание, душ, чистка зубов два раза в день, смена белья, уход за волосами и ногтями помогают поддерживать здоровье. Проветривание комнаты тоже важно: свежий воздух уменьшает накопление микробов и ощущение духоты.
</a:t>
            </a:r>
            <a:endParaRPr lang="en-US" sz="1350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 — только свои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Полотенце, расчёска, зубная щётка и посуда должны быть индивидуальными. Если пользоваться общими предметами, микробы легче передаются от человека к человеку, особенно при тесном контакте в семье или классе.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материалов по здоровому образу жизни и гигиене подростков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самочувствие подростка
</a:t>
            </a:r>
            <a:endParaRPr lang="en-US" sz="194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в распорядке дня быстро отражаются на внимании, настроении и работоспособности.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питание дают наибольший вклад, а лишнее экранное время и стресс заметно ослабляют восстановление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фастфуд и солёные снеки лучше ограничивать: их избыток мешает нормальному обмену веществ, повышает утомляемость и вытесняет полезные продукты из рациона.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помогает лучше сосредоточиться на уроках, а равномерные приёмы пищи в течение дня уменьшают риск сильного голода и переедания вечером.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нужны белки для роста мышц и тканей, сложные углеводы для устойчивой энергии, а также овощи, фрукты и молочные продукты как источник витаминов, клетчатки и кальция.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подростка: рост, энергия и концентрация
</a:t>
            </a:r>
            <a:endParaRPr lang="en-US" sz="22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осанка и здоровье опорно-двигательной системы
</a:t>
            </a:r>
            <a:endParaRPr lang="en-US" sz="1824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работа за партой, телефоном или компьютером увеличивает нагрузку на спину и шею, ухудшает осанку и может вызывать боли в пояснице.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и разминка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40–45 минут полезны короткие паузы: встать, потянуться, размять плечи и спину, а также дать отдых глазам после экрана.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60 минут движения в день поддерживают сердце, лёгкие, мышцы и кости, а также помогают контролировать вес и уменьшать общую усталость.
</a:t>
            </a:r>
            <a:endParaRPr lang="en-US" sz="12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взрослый, медработник или скорая помощь
</a:t>
            </a:r>
            <a:endParaRPr lang="en-US" sz="187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признакам тяжести состояния и необходимости срочного вмешательства.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передаются через руки, воздух, капли при кашле и чихании, а также через общие предметы. Поэтому первое правило — мыть руки, пользоваться только своими вещами и не трогать лицо грязными руками.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помещениях важно регулярно проветривать комнаты, а при кашле и чихании прикрывать рот и нос салфеткой или сгибом локтя. Так снижается вероятность заражения окружающих и самозаражения.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по календарю прививок защищает от ряда опасных инфекций и остаётся одной из самых надёжных мер профилактики. Отказываться от неё без медицинских оснований небезопасно.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сон, питание и раннее обращение к врачу при первых симптомах болезни помогают организму быстрее справляться с инфекцией и уменьшают риск осложнений.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инфекций в школе и дома
</a:t>
            </a:r>
            <a:endParaRPr lang="en-US" sz="26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рекомендациям о режиме дня школьника и возрастным потребностям в сне и отдыхе.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как основа восстановления организма
</a:t>
            </a:r>
            <a:endParaRPr lang="en-US" sz="211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распорядок помогает легче переносить учебную нагрузку и снижает накопление усталости в конце недели.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занимает главный непрерывный блок времени, а регулярные паузы на движение и отдых поддерживают внимание и работоспособность.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вызывает стресс у школьников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перегрузка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работы, нехватка сна и слишком плотное расписание быстро истощают внимание подростка. На этом фоне чаще появляются раздражительность, головная боль и ощущение постоянной усталости.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регулярный сон, движение и спокойный разговор с близкими взрослыми. Короткие дыхательные паузы и чередование учёбы с отдыхом снижают напряжение и возвращают силы.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действия при наиболее распространённых бытовых травмах у школьников.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памятки по первой помощи и общие правила доврачебной помощи.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частых школьных ситуациях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важны спокойствие, чистые действия и отказ от опасных ошибок; при сильной боли или ухудшении состояния нужна помощь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в разрешённых местах и на зелёный сигнал. На тротуаре и в транспорте важно не отвлекаться на телефон и заранее смотреть по сторонам.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дома, в школе и на улице
</a:t>
            </a:r>
            <a:endParaRPr lang="en-US" sz="2786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следует аккуратно пользоваться ножами, ножницами и бытовой техникой. Неисправные приборы, открытый огонь и незнакомые лекарства требуют немедленного отказа от контакта.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у воды нельзя играть без присмотра взрослых, заходить в опасные места или испытывать предметы, которые могут поранить. Любая травма — повод сразу сообщить взрослым.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внимательности: спешка, шутки на дороге и игнорирование правил чаще всего приводят к падениям, ожогам, порезам и другим травмам.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и бытовых причин травм по памяткам по безопасности; иллюстративная схема.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травм у подростков
</a:t>
            </a:r>
            <a:endParaRPr lang="en-US" sz="261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происходят в обычных ситуациях, когда школьник теряет концентрацию и действует слишком быстро.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не со сложными обстоятельствами, а с нарушением правил и отвлечением внимания, поэтому профилактика зависит от дисциплины.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Принимать лекарства можно только по назначению взрослого и врача. Детская и подростковая дозировка отличается от взрослой, а ошибка может быстро ухудшить самочувствие.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таблетки без упаковки, смешивать несколько препаратов или использовать просроченные средства. Любая инструкция и срок годности важны так же, как само название лекарства.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Самолечение опасно аллергией, отравлением, сонливостью и болями в желудке. Если препарат принят случайно или в большой дозе, нужно сразу сообщить взрослым.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опасность самолечения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плохом самочувствии
</a:t>
            </a:r>
            <a:endParaRPr lang="en-US" sz="230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школьным правилам наблюдения за состоянием до обращения за медицинской помощью.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378" y="4118196"/>
            <a:ext cx="389025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 и наблюдение за здоровьем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Осмотры у врачей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Педиатр, стоматолог и офтальмолог помогают заметить кариес, снижение зрения, нарушения роста и другие отклонения ещё до того, как они станут серьёзной проблемой.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по календарю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защищает от ряда опасных инфекций и снижает риск тяжёлого течения болезни. Это важная часть профилактики, а не замена здоровому образу жизни.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вес и 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массы тела, роста, аппетита и утомляемости позволяет вовремя увидеть дефицит питания, перегрузку или проблемы со сном, требующие внимания взрослых.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жалобами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простуды, головные боли, боли в спине и слабость нельзя игнорировать. Раннее обращение к специалисту помогает избежать осложнений и длительного лечения.
</a:t>
            </a:r>
            <a:endParaRPr lang="en-US" sz="1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работают каждый день
</a:t>
            </a:r>
            <a:endParaRPr lang="en-US" sz="2576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воды и короткая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простого выбора: вода вместо сладкого напитка и несколько минут движения. Даже короткая прогулка по дороге в школу помогает проснуться, а после уроков снимает напряжение и уменьшает желание без конца сидеть за экраном.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зубная щётка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поддерживает силы на первых уроках, а чистка зубов и аккуратные учебные вещи делают день более собранным. Когда в рюкзаке и на столе порядок, меньше суеты и легче сосредоточиться на заданиях.
</a:t>
            </a:r>
            <a:endParaRPr lang="en-US" sz="131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 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и вставать в одно и то же время полезно даже в учебные дни, когда нагрузка кажется большой. Такой режим помогает мозгу отдыхать, улучшает память и делает утро спокойнее без лишней сонливости.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 повседневных решений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подростка зависит от режима, питания, движения, гигиены и осторожного поведения. Если вовремя заметить симптомы, обратиться к взрослым и не заниматься самолечением, риск осложнений становится заметно ниже.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2026-05-21T02:09:05Z</dcterms:created>
  <dcterms:modified xsi:type="dcterms:W3CDTF">2026-05-21T02:09:05Z</dcterms:modified>
</cp:coreProperties>
</file>