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рабовладельцев: почему эта тема важна для истории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для одних опиралась на несвободу других.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рабство и где оно существовало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известно с древности и существовало в Европе, Америке и на колониальных плантациях. Раба принуждали работать и считали собственностью хозяина, особенно на хлопковых, сахарных и табачных плантациях XVII–XIX веков.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считался свободным в рабовладельческом обществе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8350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Верхушка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Свободными считались рабовладельцы, крупные землевладельцы, торговцы и чиновники. Они могли распоряжаться землёй, домами и людьми, а также передавать имущество своим детям по закону.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80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законом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права охранялись лучше, чем права большинства населения. Суд, полиция и местные власти чаще поддерживали богатых владельцев, чем тех, кто находился в зависимости и не имел голоса.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5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для немногих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обществе свобода означала не равные права, а привилегии для узкой группы. Чем больше власти и собственности было у человека, тем больше возможностей он имел.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Плантация как место тяжёлого труда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изображениях плантаций обычно видны дом хозяина, поля, бараки для рабов и надсмотрщики. Такая планировка подчёркивала разницу между удобством одних и принуждением других.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Плантация была огромным хозяйством, где выращивали товарные культуры для продажи. Там работали десятки или сотни рабов, потому что ручной труд требовал много людей.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на продажу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целью было получение прибыли. Хлопок, сахар и табак выращивали не для местной жизни, а для рынка, поэтому хозяева старались увеличить объёмы производства любой ценой.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рабочий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часто продолжалась 12–16 часов в день. Людей заставляли трудиться в жару, под надзором и без права отказаться, поэтому жизнь на плантации была крайне тяжёлой.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закон поддерживал рабовладельцев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беглецов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разрешали разыскивать беглых рабов и возвращать их хозяевам. Любая попытка уйти из рабства считалась нарушением порядка и каралась как преступление.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за неповиновение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Рабов можно было наказывать за отказ работать или за малейшее непослушание. Закон почти не защищал их от жестокого обращения и позволял хозяину действовать свободно.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рабам запрещали учиться читать и писать. Власти понимали, что образование помогает лучше защищать свои права и труднее подчиняться.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Наследственное рабство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обществах ребёнок рабыни автоматически становился рабом. Так система сохранялась из поколения в поколение и почти не оставляла шанса на свободу.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262231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рабовладельца и положение раба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одной группы людей были почти все права, а у другой — почти никаких.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рабовладельца держалась на том, что раб был лишён выбора, собственности и личной независимости.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истории рабовладения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рабовладельцы называли себя свободными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23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Рабовладельцы считали свободой право самим распоряжаться имуществом и не подчиняться чужой воле. Для них это было главным признаком высокого положения в обществе.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5772" y="2303573"/>
            <a:ext cx="2205000" cy="20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говорили о защите собственности, законов и порядка. Но при этом не признавали рабов полноправными людьми, поэтому свобода понималась очень узко.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851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не 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их представлении свобода была привилегией немногих, а не общим правом. Такая логика позволяла оправдывать неравенство и сохранять власть богатых.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хозяев и рабов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хозяев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от продажи урожая шла владельцам плантации. Их комфорт зависел от чужого труда, который был тяжёлым, обязательным и почти всегда невидимым для них.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бараки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Хозяева жили в больших домах, а рабы — в тесных бараках. Уже само жильё показывало, насколько по-разному устроена их жизнь каждый день.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надзором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Рабов постоянно контролировали надсмотрщики. Им нельзя было свободно выбирать занятия, отдыхать по своему желанию или распоряжаться временем, как это делали хозяева.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рабов была простая одежда и скудная еда, а хозяева могли позволить себе лучшее питание. Даже в быту видна была огромная разница в положении людей.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рабовладельцы получали прибыль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направления дохода владельцев плантаций и торговцев. Доли являются схематическими и отражают, какие источники были важнее в системе рабовладения.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прибыль давал труд на плантациях: он уменьшал расходы и делал производство особенно выгодным для богатых хозяев.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темы; точные исторические доли не приводятся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система подчинения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описании рабовладельческой системы в теме урока.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рабы сопротивлялись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берегли язык, песни, сказки и обычаи своих народов, хотя хозяева часто запрещали это. Культура помогала им не терять достоинство, помнить о корнях и чувствовать себя людьми, а не вещами.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саботаж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рабы сопротивлялись каждый день, замедляя работу, делая ошибки нарочно или портя инструменты. Так они старались уменьшить прибыль хозяина и показать, что принудительный труд не делает человека покорным.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за свободу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сопротивление превращалось в открытое восстание. Самым известным стало восстание на Гаити в конце XVIII века, когда порабощённые люди с оружием боролись за свободу и изменили историю региона.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из неволи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решались на побег, уходя с плантаций ночью или прячась в лесах и болотах. Пойманных ждали жестокие наказания, но стремление к свободе заставляло людей снова и снова рисковать жизнью.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всё больше людей выступали против рабства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первые сомнения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Просветители, религиозные мыслители и некоторые писатели начали открыто говорить, что рабство унижает человека и противоречит идеям справедливости.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века: голоса протеста
</a:t>
            </a:r>
            <a:pPr algn="ctr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появились общества против рабства. Они публиковали тексты, собирали подписи и убеждали людей, что принудительный труд нельзя оправдать выгодой.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века: общественное давление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движению присоединились учёные, священники и обычные горожане. Всё больше людей видели жестокость плантаций и торговлю людьми как нравственное преступление.
</a:t>
            </a:r>
            <a:endParaRPr lang="en-US" sz="994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рост поддержки отмены
</a:t>
            </a:r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Антирабские идеи постепенно становились сильнее, и государства начали вводить ограничения. Общество всё чаще соглашалось, что свобода не должна принадлежать только богатым.
</a:t>
            </a:r>
            <a:endParaRPr lang="en-US" sz="96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Газета, которая говорила правду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маленькой типографии печатали листовки и газеты, в которых рассказывали о жестокости рабства. Бумага разлеталась по городам и портам, а вместе с ней — новые идеи о равенстве и свободе. На страницах часто изображали цепи, разорванные руками.
</a:t>
            </a:r>
            <a:endParaRPr lang="en-US" sz="1004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прятали беглецов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доме на окраине города ночью открывали тайный вход для людей, бежавших от хозяев. Им давали еду, сухую одежду и безопасный путь дальше. Такие места стали символом помощи и надежды для тех, кто искал свободу.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на площади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шумной площади аболиционист говорил о том, что человек не может быть чужой собственностью. Рядом стояли люди с плакатами и поднятыми руками, а слушатели видели не только слова, но и смелость открытого протеста против несправедливости.
</a:t>
            </a:r>
            <a:endParaRPr lang="en-US" sz="1021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людей, которые боролись с рабством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отмены рабства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 долго разные страны шли к отмене рабства и работорговли.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рабства происходила поэтапно и не везде одновременно; сначала ограничивали торговлю людьми, а затем отменяли само рабство.
</a:t>
            </a:r>
            <a:endParaRPr lang="en-US" sz="892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движении против рабства и законодательных решениях XVIII–XIX веков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отмены рабства равенство не наступило сразу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предрассудки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бывшие хозяева и соседи продолжали смотреть на освобождённых людей свысока. Предубеждения не исчезли сразу, поэтому свобода на бумаге ещё долго не означала уважение в повседневной жизни.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земли и денег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освобождения многие люди не получили землю, жильё или сбережения. Без собственности и начального капитала им было трудно начать новую жизнь и стать по-настоящему независимыми.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могли менять очень быстро, а жизнь — медленно. Без поддержки государства и общества бывшим рабам было трудно добраться до настоящего равенства, которое строится не только на словах.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времена рабства обучение часто запрещали, поэтому бывшие рабы не имели нужных знаний и навыков. Это мешало им находить хорошую работу, понимать свои права и защищать себя в суде.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рабстве в музеях и памятниках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Экспонаты, которые говорят без слов
</a:t>
            </a:r>
            <a:pPr algn="l" indent="0" marL="0">
              <a:lnSpc>
                <a:spcPct val="100000"/>
              </a:lnSpc>
              <a:buNone/>
            </a:pPr>
            <a:r>
              <a:rPr lang="en-US" sz="74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можно увидеть цепи, документы о продаже людей и карты морских маршрутов. Эти предметы помогают понять, как работала система рабства, и почему память о ней важна для всех посетителей, особенно для школьников.
</a:t>
            </a:r>
            <a:endParaRPr lang="en-US" sz="745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тем, кто не сдался
</a:t>
            </a:r>
            <a:pPr algn="l" indent="0" marL="0">
              <a:lnSpc>
                <a:spcPct val="100000"/>
              </a:lnSpc>
              <a:buNone/>
            </a:pPr>
            <a:r>
              <a:rPr lang="en-US" sz="7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мемориала люди читают имена, слушают истории восстаний и молча смотрят на символы свободы. Такой памятник напоминает, что даже в самых тяжёлых условиях люди защищали своё достоинство и право быть свободными.
</a:t>
            </a:r>
            <a:endParaRPr lang="en-US" sz="7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как часть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книги рассказывают не только о рабстве, но и о сопротивлении ему. Когда ученики узнают реальные истории людей, они лучше понимают цену прав человека и то, почему насилие нельзя считать нормой.
</a:t>
            </a:r>
            <a:endParaRPr lang="en-US" sz="8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 набор прав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права работают вместе: если исчезает хотя бы одно, жизнь человека уже становится менее свободной и защищённой.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 — это не одно право, а их совокупность; без закона и защиты человека она быстро превращается в зависимость.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 человека по материалам урока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эта история говорит о справедливости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 всегда справедлив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рабовладения показывает, что законы могут защищать не всех людей одинаково. Если правила пишутся в пользу богатых и сильных, они превращаются в инструмент подчинения, а не справедливости.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требует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свобода возможна только тогда, когда у человека есть одинаковые с другими права и возможности. Без равенства свобода одних легко строится на ограничении жизни других.
</a:t>
            </a:r>
            <a:endParaRPr lang="en-US" sz="1277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разрушает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принуждение становится нормой, люди теряют доверие друг к другу и к государству. Поэтому справедливое общество должно защищать достоинство каждого, а не позволять сильному решать всё за слабого.
</a:t>
            </a:r>
            <a:endParaRPr lang="en-US" sz="11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современными правами человека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закон должен одинаково защищать всех людей, независимо от богатства, происхождения или цвета кожи. Это главное отличие современного общества от мира рабства, где права были неравными.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принудительного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нормы запрещают заставлять человека работать против его воли. Такое правило защищает личную свободу и напоминает, что труд должен быть выбором, а не наказанием.
</a:t>
            </a:r>
            <a:endParaRPr lang="en-US" sz="841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личную свободу означает, что человека нельзя покупать, продавать или удерживать силой. Это право лежит в основе безопасности и уважения к человеческой жизни.
</a:t>
            </a:r>
            <a:endParaRPr lang="en-US" sz="877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истории рабства помогает понять, почему права человека нужно защищать каждый день. Память о прошлом учит замечать несправедливость и не допускать её повторения.
</a:t>
            </a:r>
            <a:endParaRPr lang="en-US" sz="859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Рабовладельцы называли себя свободными, но их богатство держалось на чужом принуждении. История учит: свобода становится настоящей только тогда, когда права и достоинство есть у каждого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2026-06-02T02:59:32Z</dcterms:created>
  <dcterms:modified xsi:type="dcterms:W3CDTF">2026-06-02T02:59:32Z</dcterms:modified>
</cp:coreProperties>
</file>