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сложных имён прилагательных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сложные прилагательные образуются и пишутся без ошибок.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 встречаем сложные прилагательные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постоянно встречаются в учебниках, описаниях природы, географических названиях и научно-популярных текстах. Они точно называют цвет, направление, связь между предметами и помогают понять смысл слова.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сложное имя прилагательное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9900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прилагательное образуется из двух основ, которые соединяются в одно слово и вместе называют один признак предмета.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1625" y="198945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может обозначать цвет, направление, качество, отношение или принадлежность, поэтому его значение воспринимается как единое.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9889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важно не только увидеть буквы, но и понять, что именно объединяют части слова: два признака или одно целое значение.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988344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часто встречаются бело-розовый, северо-западный, русско-народный и железнодорожный: у каждого слова своё значение и свой способ образования.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образования сложных прилагательных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написания чаще всего подсказывает смысл слова и то, как связаны его части.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и слитное написание встречаются чаще всего; соединительные гласные помогают образовать слово из двух основ.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«Образование сложных имён прилагательных»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прилагательные через дефис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Оттенки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называет цвет или его оттенок, его части обычно сохраняют самостоятельность: светло-синий, тёмно-красный, серо-голубой.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Равноправные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дефис пишутся слова, где обе части равны по значению: русско-немецкий, учебно-методический, северо-восточный.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не изменяется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словах первая часть обычно остаётся неизменной и помогает точнее определить признак, который назван в целом слове.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нужен там, где обе части легко выделяются по смыслу и не сливаются в одно неделимое понятие.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сложное прилагательное пишется через дефис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примеры, по которым удобно запомнить правило написания.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слове ясно выделяются две равноправные части или оттенок цвета, обычно ставится дефис.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«Образование сложных имён прилагательных»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сложных прилагательных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слова, которые обозначают единое понятие или одно качество предмета и уже не воспринимаются как два отдельных признака.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32312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словосочетаний к слову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такие прилагательные возникли из словосочетаний, но затем стали цельными словами: железнодорожный, водонепроницаемый.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03023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и 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 же относятся слова типа быстродействующий и кислородсодержащий, где значение всего слова важнее отдельных частей.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7375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дефиса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смысл слова цельный и части не выделяются как равноправные, дефис не нужен: написание остаётся слитным.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написание сложного прилагательного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между дефисом и слитным написанием по смыслу слова.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гласные в сложных словах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Буква, которая соединяет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сложных словах между двумя основами появляется соединительная гласная о или е. Она помогает основам «сцепиться» в одно слово, как в словах пароход и земледелие. Без неё слово звучало бы и выглядело иначе, поэтому она важна для образования.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помощница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гласная не обозначает отдельный признак и не является самостоятельной частью слова. Её задача — сделать новую форму удобной для произношения и записи. Поэтому в словах птицеводческий и лесостепной она работает как связка между основами.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увидеть на схеме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показать слово как две основы, соединённые буквой-связкой, правило становится понятнее. Тогда легче заметить, где заканчивается первая часть и начинается вторая, а также понять, почему соединительная гласная нужна именно здесь.
</a:t>
            </a:r>
            <a:endParaRPr lang="en-US" sz="12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25" y="1782800"/>
            <a:ext cx="32235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75" y="1782800"/>
            <a:ext cx="32235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5025" y="1782800"/>
            <a:ext cx="32235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юго-западный и северо-восточный называют стороны света и показывают точное положение объекта. В них части сохраняют самостоятельный смысл, поэтому обычно пишется дефис.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и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московско-петербургский и азиатско-европейский соединяются названия территорий. Такие формы помогают кратко и точно обозначить связь между двумя географическими признаками.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орфография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анализе географических прилагательных важно сначала понять значение слова. Если оно объединяет два равноправных названия или направления, выбор обычно падает на дефис.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Прилагательные, связанные с географией
</a:t>
            </a:r>
            <a:endParaRPr lang="en-US" sz="2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сложных прилагательных по значению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слова встречаются в описаниях внешних признаков и места на карте. В учебных текстах особенно заметны устойчивые модели.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Цветовые и географические группы доминируют; именно они чаще всего помогают школьнику быстро распознать правило написания.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сводка по школьным примерам из учебных текстов русского языка.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918214"/>
            <a:ext cx="4405200" cy="14964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написания: слитно и через дефис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значение слова влияет на орфограмму: одно целое понятие пишется слитно, а равноправные части — через дефис.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части слова равноправны или обозначают оттенок, нужен дефис; если значение цельное, слово пишется слитно.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 школьным примерам сложных прилагательных.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шестиклассников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9900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дефис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ученики ставят дефис там, где слово обозначает одно качество, например в словах типа водонепроницаемый. Здесь части не равноправны, поэтому написание должно быть слитным.
</a:t>
            </a:r>
            <a:endParaRPr lang="en-US" sz="1397" dirty="0"/>
          </a:p>
        </p:txBody>
      </p:sp>
      <p:sp>
        <p:nvSpPr>
          <p:cNvPr id="10" name="Text 3"/>
          <p:cNvSpPr txBox="1"/>
          <p:nvPr/>
        </p:nvSpPr>
        <p:spPr>
          <a:xfrm>
            <a:off x="261625" y="198945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дефиса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 — слитное написание слов, где нужно показывать два признака или два направления, например в моделях русско-английский и северо-западный. Смысл частей обязательно учитывается.
</a:t>
            </a:r>
            <a:endParaRPr lang="en-US" sz="1291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9889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цветом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трудно распознавать оттенки цвета: светло-зелёный, тёмно-красный, бледно-розовый. Если первая часть уточняет цвет, обычно сохраняется дефис, а не слитное написание.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988344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быть похожи по строению, но писать их нужно по-разному. Ошибка возникает, когда ученик смотрит только на внешнюю форму и не проверяет значение основы.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и памятка как помощь в орфографии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словаря рядом с нужным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орфографический словарь помогает быстро сверить трудное написание и не гадать наугад. Рядом удобно видеть пример, а также строку с пометой, которая подсказывает, как оформляется сложное прилагательное в письменной речи.
</a:t>
            </a:r>
            <a:endParaRPr lang="en-US" sz="119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на парте ученика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работает как опора во время выполнения упражнения: она напоминает, когда слово пишется слитно, а когда через дефис. Особенно полезно рядом держать правило и один-два образца, чтобы сразу сравнить строение слова.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запоминания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запоминаются слова, которые часто встречаются в учебе: тёмно-синий, русско-немецкий, железнодорожный. Если рядом есть наглядный образ и короткое объяснение, ребёнку легче восстановить правильное написание без лишних сомнений.
</a:t>
            </a:r>
            <a:endParaRPr lang="en-US" sz="12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разобрать сложное прилагательное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действий: от выделения основ к выбору способа написания и проверке по словарю.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модели сложных прилагательных встречаются чаще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запоминания особенно полезны слова, которые ребёнок видит на уроках, в описаниях и в заданиях по чтению.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цветовые и географические модели; реже — научные и профессиональные, поэтому последние требуют отдельной тренировки.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подборка школьных примеров по теме сложных прилагательных.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прилагательные в разных стилях речи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352741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учебниках и научно-популярных текстах часто встречаются слова общественно-полезный, научно-обоснованный, естественно-научный. Они помогают точно назвать признак и делают изложение более строгим и понятным.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3413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описание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рассказах и описаниях природы особенно заметны цветовые формы: светло-серый, ярко-красный, бледно-розовый. Такие слова создают зрительный образ и делают текст выразительнее.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5525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местности употребляются слова северо-восточный, юго-западный, центрально-азиатский. Они уточняют положение объекта, показывают связь территорий и помогают избежать неточности.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6926" y="2068449"/>
            <a:ext cx="18621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текста влияет на выбор слов, но не отменяет орфографию. Независимо от жанра, написание определяется значением частей слова и способом образования.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13978"/>
            <a:ext cx="4865100" cy="16383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запоминания написания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примеров помогают быстро увидеть, как значение и строение слова подсказывают правильное написание сложного прилагательного.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показывает равноправные части, слитное написание — единое значение, а соединительная гласная связывает две основы в одно слово.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составлена по материалам школьного курса русского языка.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75" y="1238150"/>
            <a:ext cx="312600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7675" y="1238150"/>
            <a:ext cx="31260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512" y="3001300"/>
            <a:ext cx="273525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7675" y="3001300"/>
            <a:ext cx="312600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какой признак называет слово: цвет, направление, связь между предметами или единое качество. Без этого легко выбрать неправильный способ написания.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выделить основы и посмотреть, равноправны ли они. Если части можно разделить по смыслу, чаще всего появляется дефис; если значение цельное, слово пишется слитно.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словарю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правило не даёт уверенности, орфографический словарь снимает сомнение. Он особенно важен для трудных и исключительных написаний, которые нельзя определить только по памяти.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 образцу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похожими словами помогает не перепутать модели. Если ученик видит знакомый образец, ему проще выбрать правильное написание и объяснить свой ответ.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Проверочные признаки перед записью
</a:t>
            </a:r>
            <a:endParaRPr lang="en-US" sz="20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слово — понятное правило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видеть смысл двух основ, сложное прилагательное перестаёт быть трудным. Значение подсказывает написание, а словарь помогает там, где правило требует точной проверки.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2026-05-28T08:27:21Z</dcterms:created>
  <dcterms:modified xsi:type="dcterms:W3CDTF">2026-05-28T08:27:21Z</dcterms:modified>
</cp:coreProperties>
</file>