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ССР и создание ООН: ключевые аспекты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роль БССР в формировании ООН после Второй мировой войны.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новой международной системы безопасности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Второй мировой войны возникла необходимость создать эффективный механизм поддержания мира. СССР предложил расширить представительство в ООН, включая Белоруссию и Украину как отдельные члены, усиливая своё влияние.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вовлечения БССР в процесс создания ООН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отстаивал участие БССР в ООН, подчёркивая огромные потери территории и населения республики во время войны.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БССР предоставляло дополнительные голоса в Генеральной Ассамблее, укрепляя позиции советского блока на международной арене.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БССР служило выражением признания её значимости и обеспечивало влияние на формирование новых принципов мировой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ССР среди государств-основателей ООН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июня 1945 года делегация Белорусской ССР подписала Устав ООН, став одной из 50 стран-учредителей новой международной организации.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конференции в Сан-Франциско представители БССР и Украины расположились рядом с делегацией СССР, символизируя тесные союзные отношения.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участники делегации представителей Белорусской ССР и их опыт до 1945 года.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делегации БССР на конференции в Сан-Франциско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квалификация состава отражала готовность БССР к международным обязанностям и активному участию в создании ООН.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Сан-Францисской конференции 1945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Сан-Францисская конференция: ход и значение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апреля 1945 года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конференции с участием 50 делегаций, включая делегацию БССР, целью была разработка и утверждение Устава ООН.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1945 года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Финализация текста Устава, согласование принципов и подготовка к подписанию документа.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1945 года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обсуждение ключевых положений Устава, включая вопросы безопасности, прав человека и сотрудничества между государствами.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июня 1945 года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Устава ООН делегациями государств-основателей, в том числе Белорусской ССР, закрепившее её статус в международном сообществе.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и цели ООН, принятые на учредительной конференции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урегулирования международных конфликтов исключительно мирным путём путем переговоров и дипломатии, без применения силы.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Обязательство отказаться от угрозы или применения силы в международных отношениях, что стало фундаментом для поддержания мира.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суверенного равенства всех государств независимо от их размера или силы, что закрепило равные права участников организации.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 защита прав и свобод человека как основополагающих элементов международного порядка и сотрудничества государств.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включения БССР для ООН и мирового сообщества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международного представительства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БССР обеспечило голос народов, переживших тяжёлые последствия войны, расширило многообразие участников организации и учтило исторический опыт региона.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послевоенное восстановление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БССР смогла донести свои взгляды и предложить инициативы по восстановлению после войны, что способствовало координации гуманитарных и миротворческих программ.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двух миллионов погибших граждан и разрушение сотен населённых пунктов определили мотивацию Белорусской ССР к активному международному участию.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миллиона
</a:t>
            </a:r>
            <a:endParaRPr lang="en-US" sz="4066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число погибших сделало участие БССР в ООН необходимым для мирового признания и справедливости.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советские и международные комиссионные отчёты
</a:t>
            </a:r>
            <a:endParaRPr lang="en-US" sz="9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делегации БССР на учредительной конференции ООН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Делегация БССР активно участвовала в обсуждениях ключевых разделов Устава, внося предложения по вопросам прав государств и коллективной безопасности.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Кузьмы Киселёва белорусская сторона предлагала поправки, акцентируя внимание на деколонизации и суверенитете.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Делегация сотрудничала с СССР, Украиной и другими странами, обеспечивая единство позиций и отстаивая как общесоветские, так и национальные интересы.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Устава ООН БССР: символ международного признания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июня 1945 года представитель Белорусской ССР Кузьма Киселёв официально подписал Устав Организации Объединённых Наций на конференции в Сан-Франциско. Этот акт стал важным подтверждением статуса республики как самостоятельного участника международного процесса.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БССР вместе с СССР и Украинской ССР подчеркнула международное признание республики и её право на самостоятельное участие в работе ООН при сохранении тесных союзных связей. Это стало символом национального уважения и международной поддержки.
</a:t>
            </a:r>
            <a:endParaRPr lang="en-US" sz="11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БССР в структуре ООН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ССР получила статус полного члена ООН с равным правом голоса на Генеральной Ассамблее, что гарантировало участие в принятии ключевых международных решений.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БССР возлагались обязательства по соблюдению Устава ООН, активному участию в миротворческих и гуманитарных программах, а также сотрудничеству с другими странами-членами.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Республике была предоставлена возможность представлять свои интересы и вносить инициативы по вопросам международной безопасности, мира и сотрудничества среди государств.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БССР в деятельности организаций системы ООН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Содействие развитию образования и науки в ЮНЕСКО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ССР активно участвовала в сессиях ЮНЕСКО, посвящённых восстановлению системы образования и обмену научными знаниями. Республика делилась опытом и предлагала инициативы по развитию культурных программ.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детских и гуманитарных проектов ЮНИСЕФ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ССР сотрудничала с ЮНИСЕФ в реализации программ, направленных на защиту прав детей и оказание гуманитарной помощи пострадавшим семьям, способствуя социальной стабильности и развитию.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здравоохранение через ВОЗ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рамках Всемирной организации здравоохранения БССР предоставляла экспертные данные по борьбе с эпидемиями и восстановлению медицинской инфраструктуры после войны. Это способствовало улучшению здоровья населения региона.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Белорусской ССР в рамках ООН: ключевые примеры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БССР выступала за недопущение иностранных интервенций и активно поддерживала право народов на самоопределение и суверенитет, укрепляя принципы международного права.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выдвигала предложения по нераспространению ядерного оружия, подчёркивая важность глобальной безопасности и предотвращения гибели миллионов жизней.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сотрудничестве с другими странами БССР участвовала в обсуждении международных соглашений по коллективной безопасности и мерам по укреплению мирных отношений.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ССР разрабатывала рекомендации по гуманитарной помощи странам, пострадавшим от войн и катастроф, что способствовало формированию глобальных гуманитарных стандартов.
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голосов БССР в Генассамблее совпадало с позицией СССР, особенно по вопросам разоружения и деколонизации, отражая единство советского блока.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Голосование и политическая позиция БССР в ООН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общие позиции, в отдельных случаях БССР демонстрировала самостоятельные подходы, особенно в гуманитарных программах и вопросах сотрудничества с развивающимися странами.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ООН, исследования по международной политике, 1945–1990 гг.
</a:t>
            </a:r>
            <a:endParaRPr lang="en-US" sz="9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Представительство Восточной Европы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БССР представляла интересы восточноевропейского региона, участвуя в формировании региональной повестки и укреплении сотрудничества между социалистическими странами.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связей с развивающимися странами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БССР содействовала формированию партнерств между социалистическими и развивающимися государствами, в том числе в Азии и на Балканах.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региональных комиссиях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активно участвовала в Европейской экономической комиссии и научно-культурных комитетах, способствуя обмену опытом и развитию кооперации.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международных проектов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ССР участвовала в различных совместных инициативах, направленных на социалистическое сотрудничество и продвижение экономического развития.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роль БССР в ООН и международное сотрудничество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значение членства БССР в ООН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Членство БССР в ООН обеспечило прямой доступ к международным дипломатическим площадкам, расширяя возможности двустороннего и многостороннего сотрудничества.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активно участвовала в гуманитарных и экономических инициативах, обменивалась опытом с другими странами, что способствовало укреплению её международного престижа.
</a:t>
            </a:r>
            <a:endParaRPr lang="en-US" sz="1373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ООН позволило Белорусской ССР продвигать национальные интересы в глобальных дискуссиях, демонстрируя самостоятельность в международной политике.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членства в ООН на политическую субъектность БССР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Членство в Организации способствовало укреплению политической самостоятельности БССР внутри СССР, расширяя возможности для внешнеполитической активности.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получила престиж и признание на международной арене, что повысило её значимость в глазах союзных республик и зарубежных государств.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стала площадкой для выражения национальных интересов БССР, что поддерживало формирование уникальной политической идентичности республики.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95761"/>
            <a:ext cx="3975900" cy="16546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активное участие представителей БССР в ключевых институтах ООН и их вклад в решение гуманитарных и социально-экономических вопросов.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Белорусской ССР в специализированных структурах ООН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БССР играла значимую роль в различных структурах ООН, что способствовало укреплению её международного авторитета и влияния.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ООН и справочники по международному участию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роли БССР через участие в ООН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Белорусской ССР в создании ООН заложило основы для международного признания республики и формирования её внешнеполитической идентичности, что повлияло на будущее суверенное участие Беларуси.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2026-05-11T06:45:10Z</dcterms:created>
  <dcterms:modified xsi:type="dcterms:W3CDTF">2026-05-11T06:45:10Z</dcterms:modified>
</cp:coreProperties>
</file>