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jpe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Земноводные: главные темы и значение
</a:t>
            </a:r>
            <a:endParaRPr lang="en-US" sz="293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воды к суше через жизнь первых позвоночных — земноводных.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земноводных: история освоения суши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возникли в девоне, когда древние рыбы начали адаптироваться к жизни на суше из-за пересыхания водоемов. Они стали ключевым звеном в эволюции, связав водных и наземных позвоночных.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земноводных и их особенности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Бесхвостые: прыгающие обитатели суши и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отряду бесхвостых относятся лягушки и жабы. Они имеют короткое тело, мощные задние конечности для прыжков. Живут преимущественно в влажных местах, часто около водоемов, размножаются икрой.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Хвостатые: мастера подводного и наземного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сохраняют хвост и чаще обитают в воде или влажных местах. Их тело удлинённое, передвигаются они ползая при помощи конечностей.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Безногие: скрытые обитатели грунта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— бесконечные амфибии с удлинённым безногим телом. Живут преимущественно под землёй или в воде, передвигаясь змееподобно за счет сокращения мускулатуры.
</a:t>
            </a:r>
            <a:endParaRPr lang="en-US" sz="10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земноводных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влажная, голая, покрыта слизистыми железами, что помогает дыханию и защите от внешних воздействий.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включают барабанную перепонку для слуха и подвижные веки, обеспечивающие защиту глаз.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голову, туловище и четыре конечности, адаптированные к передвижению и плаванию.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функции кожи земноводных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амфибий тонкая и проницаемая, что позволяет им дышать через неё. Слизь предотвращает высыхание и защищает от бактерий и паразитов, сохраняя здоровье организма.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как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ядовитых видов, например, древолазов, кожа окрашена ярко. Эта окраска сигнализирует хищникам о токсичности, предотвращая атаки и обеспечивая безопасность.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конечностей земноводных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имеют две пары конечностей, приспособленных для плавания и прыжков, как у лягушек с удлинёнными задними ногами.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бесхвостых задние конечности длиннее, обеспечивая мощные прыжки и ловкость на суше.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амфибии лишены конечностей, их тело удлинённое, движение происходит за счёт мышечных сокращений.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у многих видов соединены плавательными перепонками, облегчая передвижение в 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амфибий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кровообращение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 с двумя предсердиями и одним желудочком смешивает кислородсодержащую и венозную кровь, что снижает эффективность кровообращения по сравнению с кровеносной системой млекопитающих.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дыхание: легкие и кожа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используют легкие для газообмена на суше и кожное дыхание, особенно под водой или во влажной среде, комбинируя эти два способа для получения кислорода.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клоаки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— общий орган для выделительной, пищеварительной и репродуктивной систем, через который происходит выведение продуктов обмена и участие в размножении.
</a:t>
            </a:r>
            <a:endParaRPr lang="en-US" sz="11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метаморфоз земноводных
</a:t>
            </a:r>
            <a:endParaRPr lang="en-US" sz="286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яйца к взрослой особи: ключевые этапы 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яйца преимущественно в водоемы: бесхвостые — сотнями и тысячами, хвостатые — числом меньше, около десятков.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заботу: охраняют кладки, вынашивают икру на теле или переносят головастиков, что способствует выживанию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амфибий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амфибий отмечается в тропиках, где влажность и климат благоприятны для их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избегают суровых и сухих регионов, их численность тесно связана с экологическими условиями.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МСОП,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обитания: условия для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предпочитают влажные места: берега прудов, болот и лесные подстилки, где поддерживается необходимая влажность для дыхания через кожу и обеспечения жизнедеятельности.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нуждаются в постоянном контакте с водой для поддержания влажности кожи и успешного размножения, так как их личинки развиваются в водной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амфибии способны переживать неблагоприятные периоды: зимуют в илистой почве, а в жаркое время могут зарываться в грунт, чтобы сохранять жизненные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удивительные способности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засуху: африканская когтистая лягушка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лягушка полностью погружается в ил в сухой сезон, впадая в состояние оцепенения. Это позволяет ей переживать длительный период отсутствия воды, сохраняя жизнедеятельность до наступления дождей.
</a:t>
            </a:r>
            <a:endParaRPr lang="en-US" sz="108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древолазы и их яркая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окрашенные древолазы выделяют токсичные вещества через кожу, предупреждая хищников. Их яркая окраска является знаком опасности и способствует выживанию в природе.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регенерация у тритонов и аксолотлей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тритоны и аксолотли способны восстанавливать утраченные конечности, а также части сердца. Эта способность изучается учёными для понимания механизмов регенерации тканей.
</a:t>
            </a:r>
            <a:endParaRPr lang="en-US" sz="11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61046"/>
            <a:ext cx="4225529" cy="19946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отряды земноводных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отрядов земноводных по размерам, среде обитания, типу дыхания и количеству видов. Бесхвостые — самые многочисленные и разнообразные.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доминируют по численности и адаптированы к разнообразным местообитаниям, в то время как другие отряды имеют более узкую экологическую нишу.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энциклопедий по зоологии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взрослых и личинок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питаются мелкими насекомыми, моллюсками и червями, реже — мелкими позвоночными, что обеспечивает им разнообразный рацион для выживания.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преимущественно травоядны, употребляют водные растения и органический детрит, что отражает их адаптацию к жизни в воде на начальных стадиях развития.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метаморфоза рацион личинок меняется: исчезновение жабр и развитие лёгких сопровождается переходом к хищной пище у взрослых особей.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 пищевых цепях и экосистемах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контролируют численность насекомых-вредителей, защищая урожаи и обеспечивая экологический баланс в биотопах.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рыб, птиц, змей и млекопитающих, занимая важное звено в цепях питания разнообразных экосистем.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исчезновение амфибий нарушает устойчивость водоёмов и лесных биоценозов, приводя к негативным экологическим последствиям.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земноводных свидетельствует о чистоте и здоровье водной среды, делая их полезными биоиндикаторами экологического состояния.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земноводных в жизни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разработки на основе кожных секретов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кожи амфибий изучаются для создания новых антибиотиков и обезболивающих препаратов. Эти вещества обладают уникальными свойствами, полезными для лечения различных заболеваний.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как модели для научных исследований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используются для изучения развития позвоночных и воздействия загрязнителей окружающей среды. Их чувствительность делает их важными для биоиндикации и мониторинга здоровья экосистем.
</a:t>
            </a:r>
            <a:endParaRPr lang="en-US" sz="11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популяций: исчезновение и пути сохранения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загрязнение среды обитания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водоёмов и загрязнение химикатами ухудшают условия жизни амфибий, снижая их выживаемость и репродуктивный успех.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грибковых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хиитридиомикоза вызывают массовую гибель амфибий в разных регионах, снижая численность и угрожая видам исчезновением.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и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заповедных зон, разведение в неволе и снижение применения вредных химикатов помогают восстановить популяции и сохранить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7" y="1408718"/>
            <a:ext cx="2020500" cy="19534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469" y="1408718"/>
            <a:ext cx="2020500" cy="195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325" y="1408718"/>
            <a:ext cx="2020500" cy="195341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925" y="1408718"/>
            <a:ext cx="2020500" cy="195341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5037" y="411950"/>
            <a:ext cx="84339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амфибий: особенности и интересные факты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5862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жаба (Bufo bufo)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в Евразии, эта жаба известна своей толстой кожей и устойчивостью к разным средам. Активна преимущественно ночью и питается разнообразными беспозвоночными.
</a:t>
            </a:r>
            <a:endParaRPr lang="en-US" sz="1028" dirty="0"/>
          </a:p>
        </p:txBody>
      </p:sp>
      <p:sp>
        <p:nvSpPr>
          <p:cNvPr id="18" name="Text 3"/>
          <p:cNvSpPr txBox="1"/>
          <p:nvPr/>
        </p:nvSpPr>
        <p:spPr>
          <a:xfrm>
            <a:off x="699848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Ядовитый древолаз (Dendrobates)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окрашенный и чрезвычайно токсичный, этот вид предупреждает хищников о своей опасности яркой окраской. Его токсины активно изучают для медицинских целей.
</a:t>
            </a:r>
            <a:endParaRPr lang="en-US" sz="1046" dirty="0"/>
          </a:p>
        </p:txBody>
      </p:sp>
      <p:sp>
        <p:nvSpPr>
          <p:cNvPr id="19" name="Text 4"/>
          <p:cNvSpPr txBox="1"/>
          <p:nvPr/>
        </p:nvSpPr>
        <p:spPr>
          <a:xfrm>
            <a:off x="48624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Аксолотль — мастер регенерации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в Мексике и известен возможностью сохранять личиночные черты всю жизнь, а также восстанавливать утраченные конечности и даже части сердца.
</a:t>
            </a:r>
            <a:endParaRPr lang="en-US" sz="1046" dirty="0"/>
          </a:p>
        </p:txBody>
      </p:sp>
      <p:sp>
        <p:nvSpPr>
          <p:cNvPr id="20" name="Text 5"/>
          <p:cNvSpPr txBox="1"/>
          <p:nvPr/>
        </p:nvSpPr>
        <p:spPr>
          <a:xfrm>
            <a:off x="2734939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обыкновенный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Живет в лесах России и Европы, отличается хвостатым телом и способностью к регенерации. Самцы во время брачного сезона окрашиваются ярче для привлечения самок.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земноводных от других позвоночных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яйца лишены скорлупы и нуждаются в водной среде, что является ограничением для размножения на суше в отличие от амниот.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метаморфоза трансформирует личинку с жабрами в взрослое наземное животное, что уникально среди позвоночных и позволяет освоить новую среду.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обладают двойным дыханием, сочетая воздушное легочное и кожное газообмены, что обеспечивает адаптацию к воде и суше.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сохранение земноводных
</a:t>
            </a:r>
            <a:endParaRPr lang="en-US" sz="2912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ключевая группа позвоночных, отражающая эволюционный переход к наземной жизни. Их сохранение способствует поддержанию экосистем и биоразнообразия на планете.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2026-05-08T19:54:24Z</dcterms:created>
  <dcterms:modified xsi:type="dcterms:W3CDTF">2026-05-08T19:54:24Z</dcterms:modified>
</cp:coreProperties>
</file>