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что такое гриб и его значение в природе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живые организмы, важные для экосистем 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изучения грибов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использует грибы с древних времён. В 1969 году они получили статус отдельного царства. Сегодня изучение грибов помогает развивать биотехнологии, медицину и сельское хозяйство.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грибов: самостоятельная группа живых организмов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царство Fungi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выделены в отдельное царство благодаря особенностям строения и питания. Они не являются ни растениями, ни животными, что делает их биологически уникальными.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описали свыше 150 тысяч видов грибов, но реальное их число превышает миллионы. Они включают шляпочные грибы, плесени, дрожжи и другие формы.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обитают почти повсеместно, выполняя важные экологические роли, от разложителей до симбионтов с растениями.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основная часть гриба, состоит из тонких нитей — гиф, проникающих в субстрат и обеспечивающих питание.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грибов: грибница и плодовое тело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часто скрыт под землёй, в древесине или других материалах, может распространяться на большие площади.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Надземная часть — плодовое тело — служит для размножения, образуя и распространяя споры в окружающую среду.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сочетают признаки растений и животных, но имеют уникальный химический состав клеточной стенки.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грибов, растений и животных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занимают промежуточное положение, что подтверждает их выделение в отдельное царство.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биология, 2023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грибов в природе: где их можно найти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распространены в лесах, на лугах, в садах, а также на органических остатках и продуктах питания. Они адаптированы к различным природным средам.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роста 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способны расти в почве, на древесине и листьях, встречаются даже в экстремальных условиях, включая Антарктиду, благодаря специфической биологии.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грибов: три основных типа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высасывают питательные вещества из живых организмов, часто нанося им вред и вызывая болезни.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разлагают мёртвые органические остатки, способствуя рекуперации веществ в экосистемах.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Симбионты вступают в взаимовыгодные отношения с растениями, например, образуя микоризу для лучшего усвоения питательных веществ.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грибов: главные группы и примеры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известные лесные грибы, такие как белый гриб, лисичка и мухомор. Они имеют характерные плодовые тела с шляпками и ножками.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многообразные микроорганизмы, например пеницилл и мукор, играют большую роль в разложении и производстве антибиотиков.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грибы, применяемые в хлебопечении и ферментации напитков, обеспечивают важные технологические процессы в пищевой индустрии.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5814" y="1816150"/>
            <a:ext cx="3830723" cy="27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отличия белого гриба, шампиньона, рыжика, мухомора и бледной поганки по внешнему виду, цвету и опасности употребления.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и ядовитые грибы: основные признаки
</a:t>
            </a:r>
            <a:endParaRPr lang="en-US" sz="257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признаках помогают распознавать съедобные и ядовитые грибы, что важно для безопасности.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Микология. Энциклопедия грибов, 2022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размножаются спорами — очень маленькими частицами, способными распространяться на большие расстояния.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в особых структурах: пластинках или трубочках у шляпочных грибов, на концах гиф у плесеней.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разносятся ветром, водой, а также животными, что обеспечивает их широкое расселение.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плодовая тела может сформировать миллионы спор, что обеспечивает успешное размножение и выживание вида.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грибов: споры и механизмы расселения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круговороте веществ: разложение органики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важную роль в природе, разлагая древесину, листья и другие органические остатки. Они преобразуют сложные вещества в простые элементы, доступные для растений и микроорганизмов.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образованию плодородной почвы, улучшая её состав и структуру. Благодаря грибам биосфера очищается от мёртвого органического материала, предотвращая накопление отходов.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выполняют разнообразные функции, взаимодействуя с различными организмами и влияя на здоровье экосистем.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экосистемах: разрушители, симбионты, паразиты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разрушительной и взаимовыгодной деятельностью грибов поддерживает устойчивость природных систем.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микологии, 2023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обмен веществ между грибом и растением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тесное сотрудничество грибов с корнями растений, при котором грибы улучшают доступ растений к воде и питательным веществам из почвы.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 свою очередь, снабжают грибы органическими соединениями, продуктами фотосинтеза, обеспечивая их энергией для роста и развития.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взаимовыгодное взаимодействие повышает устойчивость растений к стрессам, таким как засуха или заболевания, и способствует их лучшему росту.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служат источником антибиотиков, витаминных комплексов группы B и D, а также ферментов, которые применяются в медицинских и пищевых технологиях.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широко распространено в пищевой индустрии, в частности для выпечки хлеба, производства сыров и кисломолочных продуктов.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опасны ядовитыми веществами и могут вызывать тяжёлые отравления и аллергические реакции у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 наносят вред растениям и человеку, вызывая заболевания, которые снижают качество жизни и урожайность сельского хозяйства.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грибов для человека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 имеют уникальный химический состав стенок, отличающийся от растительных и животных, что отражает особенность их биологии.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гриба: особенности и различия
</a:t>
            </a:r>
            <a:endParaRPr lang="en-US" sz="2742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хитина и отсутствие хлоропластов ключевым образом отличает грибы от других царств живых 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микологии, 2022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повседневной жизни: еда, лекарства, биотехнологии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дрожжей в хлебопечении и напитках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используются для ферментации теста при выпечке хлеба и производства традиционных напитков, включая квас. Их деятельность влияет на структуру и вкус продуктов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в сыроварении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плесневые грибы служат основой для создания таких сыров, как рокфор и камамбер, придавая им характерный вкус и текстуру благодаря специфическому созреванию.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грибов в экотехнологиях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используют грибы для очистки загрязнённых почв и вод, а также для переработки промышленных отходов, что способствует защите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отравлений являются употребление ядовитых или неправильно приготовленных грибов, а также сбор незнакомых или старых экземпляров.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отравления: важные симптомы и правила профилактики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тошноту, рвоту, боли в животе, судороги и в тяжелых случаях потерю сознания, требующие немедленной медицинской помощи.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изучать отличительные признаки грибов и собирать только привычные съедобные виды в экологически чистых местах.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представителей грибного мира с выдающимися размерами и возрастом, демонстрируя разнообразие и уникальность этих организмов.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рекорды: крупнейшие и необычные грибы мира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способны достигать огромных размеров и долгой жизни, что подчёркивает их важность в экосистемах и научном интересе.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исследования, 2023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науке и современных технологиях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применяются для биоочистки загрязнённых территорий, включая деградацию пластика и восстановление плодородия почв после загрязнений.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 активно изучают грибы для разработки новых медицинских препаратов и биоматериалов благодаря их уникальным биохимическим свойствам.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методы с использованием грибов помогают создавать экологичные промышленные процессы и развивать устойчивое сельское хозяйство.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ключевую роль в поддержании природного баланса и благополучия человека, сочетая биоразнообразие, пользу и необходимость ответственного обращения.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незаменимые союзники природы и человека
</a:t>
            </a:r>
            <a:endParaRPr lang="en-US" sz="299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2026-05-08T15:22:07Z</dcterms:created>
  <dcterms:modified xsi:type="dcterms:W3CDTF">2026-05-08T15:22:07Z</dcterms:modified>
</cp:coreProperties>
</file>