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К.Н. Батюшков: поэт переходной эпохи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соединивший классицизм и романтизм.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Батюшков важен для русской поэзии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писал в эпоху войн и культурных перемен, когда поэзия становилась более личной, эмоциональной и свободной. На этом фоне Батюшков особенно ярко показал новый лирический голос.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Батюшков родился в 1787 году в Вологде в дворянской семье. Детство в усадьбе рано пробудило интерес к книгам, языкам и литературе.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получил хорошее домашнее образование, а затем продолжил учёбу в Петербурге. Там будущий поэт познакомился с культурной жизнью столицы и расширил круг чтения.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юности Батюшков сочетал литературные занятия с военной службой. Этот опыт помог ему увидеть жизнь не только как ученик и читатель, но и как участник событий.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служба в армии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походах против Наполеона открыло Батюшкову суровую сторону жизни: походный быт, усталость, потери и постоянную опасность. Эти впечатления стали важной частью его поэзии.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опыт сделал его стихи глубже и человечнее. В них особенно заметны мысли о долге, хрупкости жизни и ценности мирного, спокойного счастья.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Батюшкова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яркий период пришёлся на короткие годы до болезни, а затем творчество почти остановилось.
</a:t>
            </a:r>
            <a:endParaRPr lang="en-US" sz="1786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К.Н. Батюшкова: 1787, 1805, 1812, 1817–1818, 1821, 1855.
</a:t>
            </a:r>
            <a:endParaRPr lang="en-US" sz="137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линии времени видны как творческий подъём, так и трагический перелом в судьбе поэта.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2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12787" y="1398162"/>
            <a:ext cx="891000" cy="7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7399" y="1358413"/>
            <a:ext cx="891000" cy="79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8062" y="1317313"/>
            <a:ext cx="874200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0350" y="1317313"/>
            <a:ext cx="874200" cy="874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Батюшкова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тема у Батюшкова звучит мягко и задушевно. Он показывает не только радость чувства, но и его уязвимость, делая переживание очень личным и живым.
</a:t>
            </a:r>
            <a:endParaRPr lang="en-US" sz="1317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
</a:t>
            </a:r>
            <a:pPr algn="ctr" indent="0" marL="0">
              <a:lnSpc>
                <a:spcPct val="100000"/>
              </a:lnSpc>
              <a:buNone/>
            </a:pPr>
            <a:r>
              <a:rPr lang="en-US" sz="14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его стихах — это поддержка, доверие и духовная близость. Поэт ценит простое человеческое общение выше пустой славы и светской суеты.
</a:t>
            </a:r>
            <a:endParaRPr lang="en-US" sz="1426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pPr algn="ctr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о прошлом помогает лирическому герою понять себя. Память в стихах Батюшкова связана с утратой, но также сохраняет тепло дорогих чувств и событий.
</a:t>
            </a:r>
            <a:endParaRPr lang="en-US" sz="1252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2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14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противопоставляет спокойный домашний мир шуму войны и светской жизни. Для него важны покой, гармония и внутренняя свобода человека.
</a:t>
            </a:r>
            <a:endParaRPr lang="en-US" sz="1426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судьба
</a:t>
            </a:r>
            <a:pPr algn="ctr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размышляет о роли поэта и о быстротечности жизни. Его герой старается сохранить достоинство, красоту слова и верность своему внутреннему миру.
</a:t>
            </a:r>
            <a:endParaRPr lang="en-US" sz="1317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поэта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стремился к ясному и точному выражению мысли. Его строки легко читаются, потому что в них нет лишней тяжеловесности и искусственной громоздкости.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у него играет музыка стиха: плавный ритм, мягкие переходы и спокойная интонация. Благодаря этому даже грустные тексты звучат очень красиво и естественно.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сделал русский литературный язык более гибким и живым. Его манера письма стала важным шагом к поэзии Пушкина и всему литературному XIX веку.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 как главная форма лирики Батюшкова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Элегия позволяет Батюшкову говорить о грусти, разлуке и воспоминаниях спокойно и доверительно. В таких стихах чувства звучат не резко, а мягко и глубоко.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элегии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жанру относятся «Мой гений», «Тень друга» и «Разлука». Через элегию поэт особенно ясно показывает ценность памяти, душевной тонкости и тихого размышления.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примеры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17369"/>
            <a:ext cx="4048200" cy="14942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произведения Батюшкова и их особенности
</a:t>
            </a:r>
            <a:endParaRPr lang="en-US" sz="229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К.Н. Батюшкова и их общепринятая литературная характеристика.
</a:t>
            </a:r>
            <a:endParaRPr lang="en-US" sz="1497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разные произведения раскрывают основные темы и художественные приёмы поэта.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одинаково убедителен в спокойной элегии, дружеском послании и более свободной лирике.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«Моя пенаты»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произведении дом показан как место покоя и внутренней свободы. Для Батюшкова важен не блеск света, а тёплая, защищённая жизнь среди близких людей.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«пенаты» напоминает о домашнем очаге и семейном мире. Поэтому стихотворение звучит как гимн простому счастью, которое не зависит от внешней славы.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противопоставляет тишину дома шуму войны и суете общества. Такое сравнение помогает лучше понять его ценности и его отношение к жизни.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«Моя пенаты» показывает, что счастье для Батюшкова связано с гармонией, дружбой и душевным покоем. Именно эти чувства делают стихотворение особенно близким читателю.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темы в поэзии Батюшкова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память и утрата; именно они сильнее всего задают тон его лирике и ее тихой грусти.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корпуса наиболее известных стихотворений К. Н. Батюшкова, школьная литературоведческая традиция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часто переплетаются: личное чувство у Батюшкова почти всегда связано с размышлением о времени и судьбе.
</a:t>
            </a:r>
            <a:endParaRPr lang="en-US" sz="1696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Батюшкова с европейской культурой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1800-е годы: чтение и переводы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знакомится с французской и итальянской поэзией, переводит отдельные тексты и учится у европейских авторов точности выражения и изяществу формы.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1810-е годы: собственный стиль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опыт сочетается у него с русской речью, личными переживаниями и военными впечатлениями, поэтому стихи звучат естественно и по-настоящему живо.
</a:t>
            </a:r>
            <a:endParaRPr lang="en-US" sz="1494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Зрелая лирика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античным образам, ясности и музыкальности помогает Батюшкову создать мягкую лирику, которая стала важной для поэзии пушкинского времени.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жизненного опыта к поэтическому стилю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чтение, служба и личные переживания постепенно сформировали узнаваемый почерк Батюшкова.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и Пушкин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ценил Батюшкова за точность слова, мягкую интонацию и умение делать стих звучным и легким. Для молодого поколения он стал образцом ясной и естественной лирики.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Батюшкова помог подготовить поэзию Пушкина: у него учились свободе выражения, вниманию к ритму и умению соединять личное чувство с художественной стройностью.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
</a:t>
            </a:r>
            <a:pPr algn="ctr" indent="0" marL="0">
              <a:lnSpc>
                <a:spcPct val="100000"/>
              </a:lnSpc>
              <a:buNone/>
            </a:pPr>
            <a:r>
              <a:rPr lang="en-US" sz="22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началом тяжелой душевной болезни, которая почти полностью прервала литературную работу поэта.
</a:t>
            </a:r>
            <a:pPr algn="ctr" indent="0" marL="0">
              <a:lnSpc>
                <a:spcPct val="100000"/>
              </a:lnSpc>
              <a:buNone/>
            </a:pPr>
            <a:r>
              <a:rPr lang="en-US" sz="22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К. Н. Батюшкове
</a:t>
            </a:r>
            <a:endParaRPr lang="en-US" sz="3313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Батюшков все реже появлялся в культурной жизни и провел последние десятилетия в уединении.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Батюшкова на русскую литературу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сильное влияние связано с обновлением поэтической речи и переходом к более личной лирике.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обобщения по творчеству К. Н. Батюшкова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показали, что лирика может быть одновременно простой по форме и глубокой по смыслу.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понятны школьникам: в них ясные образы, спокойный ритм и чувства, близкие каждому — дружба, память, разлука и мечта о тихом счастье.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помогает увидеть, как из личных переживаний рождается настоящая поэзия. Его тексты учат замечать оттенки настроения и ценить точное, красивое слово.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важен для истории литературы как поэт переходной эпохи: именно такие авторы подготовили появление пушкинского золотого века и сделали лирику более живой.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Батюшкова читают сегодня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Батюшков, Жуковский и Пушкин: сходства и различия
</a:t>
            </a:r>
            <a:endParaRPr lang="en-US" sz="2348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ближе всех к элегической мягкости, Жуковский — к романтическому чувству, а Пушкин объединяет и развивает оба направления.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творчества К. Н. Батюшкова, В. А. Жуковского и А. С. Пушкина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поэтов помогает увидеть, как по-разному развивалась русская лирика в первой половине XIX века.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понимания поэзии Батюшкова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читать его стихи через биографию, эпоху и художественные особенности.
</a:t>
            </a:r>
            <a:endParaRPr lang="en-US" sz="1538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— поэт тихой глубины и нового языка
</a:t>
            </a:r>
            <a:pPr algn="ctr" indent="0" marL="0">
              <a:lnSpc>
                <a:spcPct val="100000"/>
              </a:lnSpc>
              <a:buNone/>
            </a:pPr>
            <a:r>
              <a:rPr lang="en-US" sz="34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соединил ясность, музыку стиха и живое чувство, поэтому стал важным звеном между старой поэзией и пушкинской эпохой, а его стихи звучат современно и сегодня.
</a:t>
            </a:r>
            <a:endParaRPr lang="en-US" sz="45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2026-05-23T04:14:08Z</dcterms:created>
  <dcterms:modified xsi:type="dcterms:W3CDTF">2026-05-23T04:14:08Z</dcterms:modified>
</cp:coreProperties>
</file>