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скульптура Древней Греции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статуи и театры Греции изменили искусство Европы.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строили храмы, площади и театры как часть жизни полиса. Их искусство соединяло веру, мифы и уважение к человеку. Стремление к гармонии и точным пропорциям сделало греческие постройки и статуи образцом для последующих эпох.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греческое искусство стало знаменитым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строили и как создавали здания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храмов и общественных зданий греки использовали камень, известняк, мрамор и дерево. Эти материалы были прочными, доступными и подходили для точной обработки, необходимой в сложной архитектуре.
</a:t>
            </a:r>
            <a:endParaRPr lang="en-US" sz="1212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Бронзу и глину применяли для статуй, рельефов и декоративных элементов. Такие материалы помогали создавать выразительные детали, которые оживляли храмы и делали их заметными издалека.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блоки подгоняли очень аккуратно, часто без толстого слоя раствора. Благодаря этому стены и колонны выглядели особенно ровными, а здания сохраняли прочность на долгие 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Ценный мрамор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особенно любили за светлый цвет и долговечность. Известные его месторождения находились на острове Парос и на горе Пенделикон, близ Афин, где добывали камень для знаменитых памятников.
</a:t>
            </a:r>
            <a:endParaRPr lang="en-US" sz="12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Ордер определял не только вид колонн, но и общий характер храма. По нему сразу было видно, строгим, лёгким или торжественно-нарядным хотел быть замысел строителей.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Дорический ордер самый строгий, ионический — самый изящный, а коринфский — самый декоративный.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ордеров в учебной литературе по античной архитектуре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греческих ордера колонн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 — главный храм Афин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Афины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возвели в V веке до н. э. на Афинском Акрополе. Он был посвящён богине Афине, покровительнице города, и подчёркивал силу и богатство Афин.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здании соединились дорический ордер, строгие пропорции и продуманная композиция. Благодаря этому храм выглядит уравновешенным и величественным, даже если рассматривать его руины.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Фронтоны, фриз и метопы были украшены сценами из мифов и образами богов. Эти изображения не только украшали храм, но и рассказывали о славе города.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стал главным архитектурным знаком Афин. Он показывал, что для греков храм был одновременно священным местом, произведением искусства и выражением гражданской гордости.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042" y="2293800"/>
            <a:ext cx="363825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35470"/>
            <a:ext cx="502200" cy="40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постройки Акрополя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храм Акрополя был посвящён Афине и служил символом Афин. Его строгие пропорции и богатое скульптурное оформление делали его самым узнаваемым сооружением комплекса.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Эрехтейон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храм отличался необычным планом и несколькими святилищами внутри. Он связан с древними мифами об Афине и Посейдоне, а его портик кариатид стал знаменитым образцом греческой архитектуры.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 были торжественным входом на священную скалу. Через них проходили участники праздников и процессий, поэтому именно этот архитектурный узел задавал величественное настроение всему комплексу.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Ники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храм богини победы стоял у входа на Акрополь. Он подчёркивал военные успехи афинян и показывал, что даже маленькое здание могло нести важный смысл.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скала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возвышался над городом и был виден издалека. Такое расположение делало его и крепостью, и религиозным центром, а ещё помогало воспринимать весь ансамбль как единое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греческого храма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строительства храма в Древней Греции по описаниям античной архитектуры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75302" y="4185750"/>
            <a:ext cx="341494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были устроены общественные пространства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 склоне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строили театры на склонах холмов, чтобы зрителям было хорошо видно сцену и слышно актёров. Такое устройство позволяло вместить много людей и использовать сам рельеф местности.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Орхестра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театра находилась круглая орхестра — площадка для хора и действия. Она соединяла зрителей со сценой и делала представление особенно выразительным и живым.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 была главной площадью города. Здесь обсуждали важные вопросы, заключали сделки и встречались жители, поэтому площадь служила одновременно политическим и торговым центром полиса.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стадионах проходили спортивные состязания и праздники в честь богов. Эти сооружения показывают, что для греков физическая сила, соревнование и красота движения были очень важны.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греческих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храмы различались по времени, ордеру и назначению, хотя все были связаны с культом богов.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храмы служили богам, но каждый по-своему решал задачу формы, украшения и священного смысла.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Древней Греции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статуй-столбов к живым образам людей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Архаические истоки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куросы и коры изображали людей прямо и неподвижно. Симметричные позы и спокойные лица показывали, что мастера ещё только учились передавать живое человеческое тело.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скульпторы стали изображать поворот тела, шаг вперёд и напряжение мышц. Фигуры постепенно утрачивали неподвижность и становились похожими на людей в реальном движении.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главный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классическую эпоху греческие мастера особенно внимательно изучали красоту, пропорции и характер человека. Благодаря этому скульптура стала не просто украшением, а выразительным образом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«Дискобол» Мирона и «Дорифор» Поликлета стали образцами классической гармонии и изучались как примеры силы, равновесия и красоты.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скульптора особенно ясно показали, как можно передать движение и правильные пропорции человека.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искусства Древней Греции; музейные каталоги по греческой скульптуре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смену строгим канонам пришло более точное наблюдение за телом, а затем — интерес к сильным чувствам и сложным движениям.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показывает движение от неподвижности к естественности и далее к драматизму; именно так менялся художественный язык греков.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памятникам архаики, классики и эллинизма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греческая скульптура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Треугольное пространство на фасаде храма заполняли крупные композиции из фигур богов и героев. Они сразу привлекали внимание и задавали главный сюжет всего здания.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Метопы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плиты между триглифами украшали рельефами. На них показывали подвиги героев, сражения и сцены из мифов, чтобы храм становился наглядным рассказом о мире богов.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Фриз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полоса рельефов опоясывала храм и позволяла разместить длинную торжественную сцену. В ней могли изображать шествия, жертвоприношения или праздничные процессии.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делал храм не только красивым, но и понятным для людей. Через изображения древние греки передавали важные мифы, религиозные представления и память о своем городе.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на храмах и их 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 Фидии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как мастерская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 работал над оформлением Афинского Акрополя и помогал создавать его торжественный облик. Именно с этим именем связывают образ величественных статуй, которые должны были подчеркивать силу и славу Афин. Его искусство воспринималось как часть самого города, а не только как отдельные произведения.
</a:t>
            </a:r>
            <a:endParaRPr lang="en-US" sz="1441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в образе богини
</a:t>
            </a:r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 создавал изображения Афины для главных афинских святилищ. В них важны не резкость и не движение, а спокойствие, величие и ясная красота. Такой образ подходил богине-покровительнице и отражал представление греков о достоинстве и порядке.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сохранила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Оригиналы многих работ Фидия не дошли до нас, но о них известно по древним описаниям, копиям и археологическим находкам. Благодаря этому можно представить, как выглядели его монументальные статуи и почему современники считали мастера одним из лучших в Элладе.
</a:t>
            </a:r>
            <a:endParaRPr lang="en-US" sz="15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мастера по-своему изображали человека, движение и чувства.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кратком сравнении видно, что греческая скульптура развивалась от изучения тела к передаче движения и эмоционального образа.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искусства Древней Греции; учебные и музейные каталоги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греческие скульптуры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эллинизма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Александра Македонского греческая культура распространилась на огромные территории. Искусство стало более разнообразным, а мастера начали искать новые темы и более сложные композиции.
</a:t>
            </a:r>
            <a:endParaRPr lang="en-US" sz="1275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все чаще изображали не только красоту, но и боль, тревогу, удивление или победу. Лица и позы становились выразительнее, а сцены — напряженнее.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драматизм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поворачивались, тянулись вверх или резко отклонялись в сторону. Из-за этого скульптуры казались почти живыми и словно продолжали действие за пределами камня.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относят «Нику Самофракийскую», «Лаокоона» и «Афродиту Милосскую». Эти произведения показывают, как эллинистические мастера соединяли торжественность, динамику и эмоциональную силу.
</a:t>
            </a:r>
            <a:endParaRPr lang="en-US" sz="11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греческих форм через века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античные образцы архитектуры и скульптуры переосмысливались в разных эпохах Европы.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узнать археологические находки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храмов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 колонн, карнизов и рельефов позволяют восстановить внешний вид разрушенных зданий. По форме деталей археологи понимают, к какому ордеру относился храм и как он был украшен.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 посвятительные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надписи сообщают имена богов, дарителей и мастеров. Благодаря им можно точнее датировать памятники и узнать, для каких праздников или обрядов создавались постройки.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мраморные статуи в древности часто были раскрашены. Это меняет привычное представление о белом античном искусстве и делает его более живым и ярким.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греческие оригиналы не сохранились, но их римские повторения помогают представить утраченные образы. Такие копии особенно важны для изучения знаменитых статуй и их поз.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требует не только реставрации, но и постоянного наблюдения: даже небольшие повреждения со временем могут изменить облик древнего памятника.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на памятники одновременно действуют природные, исторические и современные факторы, поэтому охрана должна быть системной.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разрушения и практик сохранения памятников античности
</a:t>
            </a:r>
            <a:endParaRPr lang="en-US" sz="113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греческие памятники нужно беречь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Греция остается школой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мастера научили мир строить храмы с гармоничными пропорциями и создавать скульптуры, где человек выглядит живым, сильным и красивым. Их наследие и сегодня вдохновляет художников, архитекторов и ученых.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2026-06-02T04:34:07Z</dcterms:created>
  <dcterms:modified xsi:type="dcterms:W3CDTF">2026-06-02T04:34:07Z</dcterms:modified>
</cp:coreProperties>
</file>