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водорослей: основные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природе, экосистемах и технологиях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появились более двух миллиардов лет назад и включают свыше 100 тысяч видов. Они разнообразны по цвету и структуре, включая зелёные, бурые, красные и диатомовые формы.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древние организмы живой природы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водорослей: основные компоненты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Фотосинтетические пигменты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содержат хлорофилл, каротиноиды и уникальные фикобилины, позволяющие эффективно поглощать свет для фотосинтеза. Эти пигменты определяют окраску разных классов водорослей.
</a:t>
            </a:r>
            <a:endParaRPr lang="en-US" sz="1787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вакуоли
</a:t>
            </a:r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водорослей имеют прочную клеточную стенку и большую центральную вакуоль, обеспечивающую хранение веществ и поддержку формы клетки.
</a:t>
            </a:r>
            <a:endParaRPr lang="en-US" sz="193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находятся хлоропласты — специализированные органеллы, где проходит фотосинтез, создавая питательные органические вещества и выделяя кислород.
</a:t>
            </a:r>
            <a:endParaRPr lang="en-US" sz="19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водорослей: ключевые отличия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пигментов, среды обитания и форм среди основных классов водорослей.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адаптирован к определённым условиям и имеет уникальный пигментный состав.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формы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микроскопических до гигантов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варьируются от одноклеточных микроорганизмов, как хлорелла, до многометровых ламинарий, иногда достигающих 60 метров в длину. Такое разнообразие позволяет им занимать разные экологические ниши.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принимают форму нитей, пластин и колоний. Морские ламинарии создают густые подводные заросли, которые служат домом и защитой для множества морских обитателей.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поглощают углекислый газ и выделяют кислород, что поддерживает жизнь водных экосистем и всего живого на Земле.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атмосферного кислорода производится благодаря фотосинтезу водорослей.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водоросли играют главную роль в создании кислорода планеты благодаря активному фотосинтезу в океанах.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Преобладающий вклад водорослей подчёркивает важность сохранения водных экосистем.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NASA, 2021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разнообразных организмов в кислородный баланс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продуценты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производят органику, обеспечивая пищу для зоопланктона и мелкой рыбы, формируя базу пищевых цепей.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биоразнообразия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зоопланктона и мелких рыб зависит от водорослей, влияя на здоровье и численность животных в водоёмах.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цветения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рост водорослей приводит к цветению воды, нарушая экологический баланс и кислородный режим.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вещество и пищевые цепи в водных экосистемах
</a:t>
            </a:r>
            <a:endParaRPr lang="en-US" sz="27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 участием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обмена энергией в водных экосистемах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водорослей на окружающую среду и экосистемы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помогают укреплять береговые линии и создают укрытия для рыб и беспозвоночных, способствуя биоразнообразию в водоёмах.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их избыточное размножение вызывает дефицит кислорода и гибель рыб. Явление цветения — пример негативного влияния на экосистемы.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значение водорослей для 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Восточной Азии, особенно в Японии, Китае и Корее, водоросли нори и ламинария широко используются в традиционной кухне, обеспечивая миллионы тонн продовольственного сырья ежегодно.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Ламинария, известная как морская капуста, популярна в России и служит богатым источником витаминов и минералов, широко применяемым в здоровом питании.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из съедобных водорослей не только питательны, но и улучшают пищеварение, способствуют укреплению иммунитета и обогащают рацион микроэлементами.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добавляют в корм для сельскохозяйственных животных, улучшая их рост и здоровье благодаря богатому составу витаминов и микроэлементов.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Препараты на основе водорослей применяются как биостимуляторы для повышения устойчивости культурных растений к болезням и неблагоприятным условиям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 в удобрениях способствует улучшению структуры почвы и увеличению плодородия, что повышает урожайность сельхозугодий.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водорослевых добавок снижает необходимость в химических препаратах, делая сельское хозяйство более экологичным и устойчивым.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сельском хозяйстве и как корм для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фармакологические свойства водорослей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Альгинаты из ламинарии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Альгинаты, получаемые из ламинарии, широко используются для создания перевязочных средств, которые способствуют быстрой регенерации тканей и защищают слизистые оболочки от раздражений.
</a:t>
            </a:r>
            <a:endParaRPr lang="en-US" sz="1422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вещества красных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содержат биологически активные компоненты, эффективные при лечении кожных заболеваний и укреплении иммунной системы, что делает их ценным ресурсом фармакологии.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зелёных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зелёные водоросли как перспективный источник натуральных биологически активных веществ, которые могут применяться в разработке новых лекарственных препаратов.
</a:t>
            </a:r>
            <a:endParaRPr lang="en-US" sz="14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920706"/>
            <a:ext cx="6463500" cy="21481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использование различных продуктов водорослей в разных отраслях промышленности для комплексного понимания их значимости.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Водорослевые продукты широко используются в пищевой и медицинской отраслях, обеспечивая многофункциональные технологические решения.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промышленных применений водорослей,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промышленные применения водорослей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лидирует по объемам добычи водорослей, значительно опережая другие страны, что связано с масштабами внутреннего и экспортного рынков.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концентрацию производства в Азии с небольшим участием России, что отражает потенциал для развития отрасли в других регионах.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водорослей по странам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применяются для биомониторинга, что позволяет оперативно выявлять экологические проблемы и принимать меры по их устранению.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способны поглощать тяжелые металлы и токсичные вещества из окружающей среды, выступая естественными очистителями водоемов.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 на городских очистных сооружениях помогает снижать загрязнение и восстанавливать качество воды, поддерживая здоровье экосистем.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как биофильтры для очистки воды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в мире водорослей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отличается высокой питательной ценностью и популярностью как биологически активная добавка, а хлорелла славится быстрым ростом, удваивая массу всего за сутки.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является самой длинной водорослью, достигая длины до 60 метров и образуя подводные леса, важные для морских экосистем и биологического разнообразия.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культуре, технологиях и исследованиях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биопластиков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создавать биопластики на основе водорослей, предлагая альтернативы нефтехимическим материалам.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водоросли являются важной частью национальной кухни и культурных традиций, сохраняя популярность на протяжении веков.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учёные активно исследуют потенциал водорослей как сырья для экологически чистого биотоплива.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лекарственные препараты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исследования по разработке медикаментов на базе уникальных веществ из водорослей, способствующих лечению и профилактике заболеваний.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Увлекательные факты о водорослях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Сине-зелёные водоросли – первые фотосинтетики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сыграли ключевую роль в появлении кислорода на Земле, изменив атмосферу и сделав возможной жизнь сложных организмов.
</a:t>
            </a:r>
            <a:endParaRPr lang="en-US" sz="183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Биолюминесцентные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способны светиться в темноте, создавая удивительные светящиеся волны на пляжах ночного моря.
</a:t>
            </a:r>
            <a:endParaRPr lang="en-US" sz="1984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биоматериалах
</a:t>
            </a:r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входят в состав зубных паст, косметики и новых инновационных биоматериалов, способствуя улучшению здоровья и уходу за кожей.
</a:t>
            </a:r>
            <a:endParaRPr lang="en-US" sz="17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водорослей для природы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обеспечивают кислород, поддерживают пищевые цепи, находят применение в медицине и промышленности, способствуя экологической стабильности и развитию современных технологий.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2026-05-08T20:04:03Z</dcterms:created>
  <dcterms:modified xsi:type="dcterms:W3CDTF">2026-05-08T20:04:03Z</dcterms:modified>
</cp:coreProperties>
</file>