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и красное знамя в литературе XX века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и красное знамя: идея, символ, судьба литературы.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революций и перемен
</a:t>
            </a:r>
            <a:endParaRPr lang="en-US" sz="340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русская литература оказалась внутри революции, гражданской войны и строительства новой советской культуры. Красный цвет в текстах стал знаком не только лозунга, но и жертвы, надежды, тревоги и исторического перелома.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как литературная тема и историческая идея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в литературе осмысляется как проект переустройства общества, где труд, равенство и общее благо становятся мерой исторической справедливости.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одних героев эта идея означает надежду на освобождение и человеческое достоинство, для других — испытание веры, долга и внутренней свободы.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часто связывают социалистический идеал с народом, революцией, коллективным действием и образом будущего, которое только должно наступить.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литература показывает цену исторических перемен: утраты, сомнения, конфликт между личной судьбой и задачами общего дела.
</a:t>
            </a:r>
            <a:endParaRPr lang="en-US" sz="11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знамя как художественный символ
</a:t>
            </a:r>
            <a:endParaRPr lang="en-US" sz="3151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революционного перелома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красное знамя обозначает момент исторического разрыва, когда прежний порядок сменяется новым. Оно воспринимается как видимый знак революции и коллективного решения.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памяти 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этот образ окружён словами об огне, крови, ветре и дороге. Благодаря этому знамя соединяет пафос борьбы, эмоциональное напряжение и ощущение движения вперёд.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произведения, где раскрывается социалистическая тема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программы показывают, как менялись способы изображения социалистической идеи в литературе XX 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революционного подъёма литература постепенно движется к более сложному осмыслению исторической цены перемен.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красного знамени раскрывает идею эпохи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внешний символ становится частью литературного размышления о времени и человеке.
</a:t>
            </a:r>
            <a:endParaRPr lang="en-US" sz="9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социалистической литературы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мотивы повторяются в произведениях о революции, труде и коллективной жизни, формируя устойчивый художественный язык эпохи.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социалистическая литература строится вокруг созидания, общности и исторической перспективы.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 и образ народа в литературе нового времени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М. Горького народ показан не как безмолвная масса, а как живая сила истории, способная к достоинству, сопротивлению и внутреннему росту.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«Мать» революционное сознание раскрывается через личное пробуждение героини, которая постепенно осознаёт значение справедливости и коллективного действия.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связывает социальное освобождение с трудом и нравственным становлением человека, поэтому его герои движутся от пассивности к участию в общем историческом деле.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 и поэтика революционного пафоса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Маяковского революция звучит как движение, команда и вызов. В стихах «Левый марш», «Ода революции» и «Хорошо!» красный цвет становится частью ритма, который подталкивает к действию.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стиля характерны резкие интонации, сильные метафоры и лозунговая энергия слова. Благодаря этому образ знамени у Маяковского воспринимается не только как символ, но и как звуковой импульс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социалистической литературы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через работу и служение общему делу. Его ценность определяется не частной славой, а вкладом в строительство нового мира и готовностью доводить начатое до конца.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выше одиночества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включён в группу, отряд, бригаду или класс. Его поступки имеют смысл только в связи с общими задачами, а личные решения проверяются ответственностью перед другими.
</a:t>
            </a:r>
            <a:endParaRPr lang="en-US" sz="1002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и самопожертвование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выдержка, дисциплина и способность переносить испытания. Герой часто проходит через трудный выбор, где личный интерес уступает место долгу, вере и исторической необходимости.
</a:t>
            </a:r>
            <a:endParaRPr lang="en-US" sz="1009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герой смотрит вперёд и принимает перемены как путь к справедливости. Его образ строится на идее внутреннего роста и готовности участвовать в преобразовании времени.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канон для советской литературы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1934 года от писателя ожидали не только мастерства, но и ясной идеологической позиции. Социалистический реализм требовал показывать жизнь в движении к будущему, поэтому герой, как правило, оказывался в центре исторического перелома и должен был подтверждать веру в преобразование общества.
</a:t>
            </a:r>
            <a:endParaRPr lang="en-US" sz="1008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герой и воспитательная задача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этого метода особенно важен образ человека, который служит общему делу, преодолевает сомнения и становится примером для читателя. Литература при этом приобретала воспитательную функцию: она не просто рассказывала историю, а направляла эмоциональный и нравственный выбор аудитории.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идеал подавляет сложность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официальный канон нередко упрощал характеры и конфликт, а финал подчинялся заранее заданному оптимизму. Из-за этого художественная убедительность уступала место схеме, хотя сильные авторы все же находили способы сохранить живую деталь, психологическую правду и драму времени.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Соцреализм как официальный литературный метод
</a:t>
            </a:r>
            <a:endParaRPr lang="en-US" sz="26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стороны социалистической литературы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возможности и ограничения сформировал литературный метод.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Социалистическая литература сильна там, где сохраняет историческую энергию и социальную тему, и слабеет, когда художественный текст подменяется лозунгом.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взгляд на революционную символику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литературе красное знамя все чаще читается не только как знак победы, но и как напоминание о насилии, принуждении и цене исторического выбора, который переживает человек.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второй половины XX века усиливают тему памяти: символ революции сталкивается с личной трагедией, утратой, внутренним разломом и необходимостью заново оценить прошлое без прямых лозунгов.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более сложный взгляд на эпоху: высокий смысл символа не исчезает, но проверяется реальной человеческой судьбой, где надежда и боль оказываются неразделимы.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революционного гимна к размышлению о человеке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изменение литературного восприятия красного знамени в XX веке.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знамя в поэзии, плакате и кино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ритм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красное знамя звучит как знак подъема и общего шага вперед. Его образ поддерживают резкие интонации, повторы и торжественный ритм, благодаря которым символ превращается в эмоциональный центр текста и задает ощущение исторической энергии.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Плакат: лаконичный и убедительный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плакате красный флаг работает особенно прямо: он должен быть заметен сразу и вызывать доверие к идее перемен. Простая композиция, контрастные цвета и динамика фигур делают символ массовым, легко читаемым и связанным с коллективным действием.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школьная память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красное знамя часто появляется в решающий момент, когда сцена должна подчеркнуть выбор, единство или жертву. В школьной символике оно закрепляет образ исторической памяти, где литература, визуальная культура и идеологический язык долго существовали вместе.
</a:t>
            </a:r>
            <a:endParaRPr lang="en-US" sz="894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смыслы связываются с красным цветом в культуре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оттенок смысла зависит от жанра: в лирике он чаще эмоционален, а в прозе теснее связан с историческим конфликтом.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революция и надежда, но рядом с ними всегда присутствуют тревога и жертвенность, поэтому символ остается многозначным.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советской литературы и поэзии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8242" y="2571150"/>
            <a:ext cx="427092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Социалистическая тема в современной школьной программе
</a:t>
            </a:r>
            <a:endParaRPr lang="en-US" sz="273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революции и гражданской войне изучаются не изолированно, а в связи с историей времени, литературным направлением и авторской позицией.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перспектива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помогает понять, как литература отражает перемены в обществе: надежду на обновление, трудные решения и цену идеологических требований.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и 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важно видеть, как герой соотносится с общим делом, где его личный выбор поддерживает или, наоборот, спорит с идеей коллективного будущего.
</a:t>
            </a:r>
            <a:endParaRPr lang="en-US" sz="898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словам эпохи, образам, метафорам и знакам вроде красного знамени, потому что именно они создают художественный смысл текста.
</a:t>
            </a:r>
            <a:endParaRPr lang="en-US" sz="9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символы эпохи и их значение
</a:t>
            </a:r>
            <a:endParaRPr lang="en-US" sz="308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советской литературы объединяют идеи движения, труда и исторической памяти.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не только обозначают эпоху, но и формируют ее образ: через них литература связывает личную судьбу с коллективной историей.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советской литературы и поэзии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социализма остается важной для литературного анализа
</a:t>
            </a:r>
            <a:endParaRPr lang="en-US" sz="230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Социалистическая тема помогает увидеть, как литература реагирует на исторический перелом: революцию, гражданскую войну, строительство нового общества и изменение привычного языка описания мира.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тексты удобно анализировать символику: красное знамя, труд, дорогу, костер или звезду, потому что именно детали превращают идею в художественный образ и делают ее убедительной.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каким может быть герой в эпоху больших задач: не только участником событий, но и носителем надежд, сомнений, ответственности и морального выбора, важного для целого поколения.
</a:t>
            </a:r>
            <a:endParaRPr lang="en-US" sz="1140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эта тема учит читать литературу критически: различать пафос и реальность, официальную формулу и живую авторскую интонацию, а также понимать цену исторических перемен для человека.
</a:t>
            </a:r>
            <a:endParaRPr lang="en-US" sz="11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знамя: символ эпохи и вопрос о человеке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в литературе XX века открыл тему труда, революции и коллективной надежды, а красное знамя стало ее самым узнаваемым знаком. Его смысл меняется от гимна будущему до размышления о цене истории.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2026-05-20T01:42:02Z</dcterms:created>
  <dcterms:modified xsi:type="dcterms:W3CDTF">2026-05-20T01:42:02Z</dcterms:modified>
</cp:coreProperties>
</file>