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Новейшие методы географических исследований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стала точной, быстрой и по-настоящему цифровой.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географические исследования стали современнее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географы работают не только в экспедициях, но и с цифровыми данными. Спутники, дроны, ГИС и облачные сервисы позволяют регулярно наблюдать территории, сравнивать изменения и делать выводы быстрее, чем раньше.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86208"/>
            <a:ext cx="206700" cy="18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Спутниковое дистанционное зондирование Земли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Орбитальная съемка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фиксируют отраженное излучение поверхности Земли в видимом, инфракрасном и других диапазонах, поэтому можно наблюдать не только форму объектов, но и их состояние.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ряды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Landsat ведется с 1972 года и дает редкую возможность сравнивать территорию в разные десятилетия, выявляя медленные природные и хозяйственные изменения.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Sentinel обновляют данные примерно каждые 5–10 дней, что особенно важно для мониторинга сезонных процессов, пожаров, наводнений и изменений растительного покрова.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детализация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Коммерческие снимки позволяют различать объекты размером 30–50 сантиметров: дороги, здания, поля, вырубки и даже изменения береговой линии.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Беспилотники и аэрофотосъемка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съемка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Беспилотники дают сантиметровую детализацию на небольших территориях и помогают получать ортофотопланы, цифровые модели рельефа и 3D-модели местности для детального анализа.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опасных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особенно полезен при исследовании оврагов, оползней, карьеров и других участков, где важно быстро оценить форму поверхности и динамику изменений.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применяют для оценки состояния полей, плотности застройки, качества дорог и изменений в городских кварталах, где важна высокая пространственная точность.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Труднодоступные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Аэрофотосъемка позволяет получать сведения там, где наземные наблюдения затруднены: на горных склонах, в поймах рек и на удаленных природных территориях.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точности разных источников пространственных данных
</a:t>
            </a:r>
            <a:endParaRPr lang="en-US" sz="1851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дают разный баланс между детализацией и охватом территории, поэтому в реальных исследованиях их обычно комбинируют.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точность, тем уже охват; для надежного анализа нужны взаимодополняющие источники данных.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характеристикам спутниковых снимков, БПЛА и GNSS-измерений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Геоинформационные системы как основа анализа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объединяют карты, статистику, спутниковые снимки, полевые наблюдения и показания датчиков в единую цифровую среду, где информация становится сопоставимой и удобной для анализа.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операции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системе выполняют наложение слоев, пространственный запрос, буферный анализ и моделирование доступности, чтобы выявлять связи между объектами и оценивать территориальные различия.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ГИС строят карты расселения, землепользования, рисков и транспортной доступности, что помогает увидеть закономерности, незаметные при работе с отдельными таблицами или снимками.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востребованы в градостроительстве, экологии, транспортном планировании и управлении территориями, потому что поддерживают быстрый переход от данных к обоснованному решению.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современного географического исследования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данные превращаются в карту, модель или прогноз.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географических исследований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метод силен в своей задаче, но имеет собственные ограничения, поэтому надежный результат обычно требует их сочетания.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эффективна связка методов: широкий обзор дают спутники, точность — дроны и GNSS, а анализ и интеграцию обеспечивает ГИС.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применению спутниковых, беспилотных, геоинформационных и наземных методов
</a:t>
            </a:r>
            <a:endParaRPr lang="en-US" sz="72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538" y="1773923"/>
            <a:ext cx="165375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73418"/>
            <a:ext cx="206700" cy="165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и GNSS в географии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GNSS-системы определяют широту, долготу, высоту и направление движения объектов, что делает полевые наблюдения привязанными к карте и сопоставимыми между собой.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используют при подготовке экспедиций, чтобы выбирать безопасные и удобные пути движения, отмечать точки наблюдения и быстро возвращаться к нужным участкам местности.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изменений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GNSS помогает отслеживать смещения берегов, русел рек и участков земной коры, где важно фиксировать даже небольшие пространственные перемещения.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движения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географии системы особенно полезны для анализа миграций, перемещений транспорта и динамики природных границ, когда требуется точная и регулярная фиксация координат.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 автоматические станции наблюдений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Развертывание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метеостанции, гидрологические посты и сенсоры качества воздуха устанавливают в нужных точках территории, чтобы получать непрерывные наблюдения без постоянного присутствия исследователя.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фиксируют температуру, влажность, давление, уровень воды, скорость ветра, влажность почвы и концентрацию загрязняющих веществ с интервалом в минуты или часы.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Оперативный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данные помогают быстро замечать паводки, засухи, жару, загрязнение воздуха и изменения состояния почв, а также поддерживают прогнозирование и принятие решений.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частота географических наблюдений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частоты наблюдений связан не только с техникой, но и с доступностью данных, которые теперь можно сопоставлять почти в реальном времени.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полвека география перешла от редких экспедиций к непрерывному мониторингу, что повысило оперативность анализа и качество прогнозов.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развитию дистанционного зондирования, ГИС и автоматических наблюдений, 1970–2020-е годы
</a:t>
            </a:r>
            <a:endParaRPr lang="en-US" sz="6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 анализе географических данных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Нейросеть видит больше, чем глаз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машинного обучения помогают выделять на снимках дороги, здания и водоёмы даже тогда, когда объекты частично перекрыты облаками, тенью или растительностью. Это ускоряет обработку больших массивов данных и делает картографирование более единообразным.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снимков разных лет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 самых полезных применений ИИ — поиск изменений во времени. Модель сравнивает изображения за разные годы и отмечает новые застройки, вырубки, пожары или смещение береговой линии, сокращая объём ручной проверки.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Автоматический поиск аномалий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Нейросети особенно ценны там, где важно заметить отклонение от нормы: резкое изменение состояния растительности, необычное разрастание водоёма или следы техногенного воздействия. На иллюстрации это можно показать цветовой разметкой поверх спутниковой карты.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данные и цифровые следы людей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цифровых следов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Географы используют обезличенные данные мобильных операторов, навигационных приложений, транспортных сервисов и социальных сетей. Они показывают, где и когда люди перемещаются, а также как меняется городская активность.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потоков и ритмов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массивы позволяют изучать туристические маршруты, нагрузку на транспорт, посещаемость центров городов и сезонные колебания активности. Особенно хорошо видны повседневные ритмы крупных агломераций и рекреационных территорий.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выборки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следы не отражают всё население одинаково: не все пользуются одними и теми же сервисами. Поэтому результаты нужно интерпретировать осторожно, учитывая ошибки, неполноту и смещение данных.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 обработке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анализом данные обезличивают, очищают от сбоев и проверяют на выбросы. Только после этого их можно надёжно сопоставлять с картами и статистикой, не нарушая приватность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проверки пространственных данных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контроля, которая помогает получить надёжные карты и модели
</a:t>
            </a:r>
            <a:endParaRPr lang="en-US" sz="1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Трехмерные модели и цифровые двойники территорий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создаются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Трёхмерные представления получают из лазерного сканирования, фотограмметрии, спутниковых снимков и данных рельефа. Эти источники позволяют собрать точную цифровую основу для города, долины или горного склона.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измерить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3D-среде удобно оценивать высоту зданий, плотность застройки, затенение улиц, видимость и направление стока воды. Такой анализ помогает увидеть свойства территории, которые на плоской карте почти незаметны.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для 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двойники используют при планировании улиц, кварталов и инженерных сетей. Они позволяют проверять, как новые решения повлияют на транспорт, комфорт среды и устойчивость к подтоплениям.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природных ландшафтов 3D-модели особенно ценны при изучении оползней, эрозии и изменения рельефа. Они помогают моделировать развитие территории и оценивать последствия вмешательства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новейшие методы применяются чаще всего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видны области, где особенно важны регулярность наблюдений и сопоставление разных источников данных.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задачи экологического мониторинга, а также анализ угроз и изменений земной поверхности; остальные направления тесно связаны с управлением территориями.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прикладных направлений геоинформатики и дистанционного зондирования, без привязки к единому статистическому исследованию
</a:t>
            </a:r>
            <a:endParaRPr lang="en-US" sz="5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 правовые ограничения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Приватность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Геолокационные данные способны раскрывать маршруты, привычки и места пребывания человека. Поэтому их используют только в обезличенном виде, а доступ к чувствительной информации строго ограничивают.
</a:t>
            </a:r>
            <a:endParaRPr lang="en-US" sz="963" dirty="0"/>
          </a:p>
        </p:txBody>
      </p:sp>
      <p:sp>
        <p:nvSpPr>
          <p:cNvPr id="10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картографическими сервисами и наборами данных важно учитывать лицензии, условия цитирования и правила распространения. Корректная ссылка на источник — обязательная часть научной добросовестности.
</a:t>
            </a:r>
            <a:endParaRPr lang="en-US" sz="896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исследователя
</a:t>
            </a:r>
            <a:pPr algn="l" indent="0" marL="0">
              <a:lnSpc>
                <a:spcPct val="115000"/>
              </a:lnSpc>
              <a:buNone/>
            </a:pPr>
            <a:r>
              <a:rPr lang="en-US" sz="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точные цифровые данные могут быть использованы неправильно, если их вырвать из контекста. Исследователь должен проверять интерпретации, не публиковать лишние детали и соблюдать требования безопасности.
</a:t>
            </a:r>
            <a:endParaRPr lang="en-US" sz="9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исследования сохраняют свою роль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Полевое наблюдение показывает, как территория выглядит в реальности: какие здесь почвы, растительность, береговые формы и тип землепользования. Без этой проверки снимок может быть истолкован неверно.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 местными измерениями помогает исправить ошибки автоматической классификации и уточнить границы объектов. Это особенно важно там, где разные ландшафты внешне похожи на космическом снимке.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Подтверждение выводов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результаты ГИС совпадают с наблюдениями на местности, выводы становятся гораздо надёжнее. Поэтому поле остаётся не заменой цифровых методов, а их необходимым дополнением.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1470" y="1581850"/>
            <a:ext cx="5873610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методы подходят для разных географических задач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сопоставление методов географических исследований по типам задач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метод сильнее всего работает в своей задаче, но наилучший результат даёт сочетание нескольких источников данных.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всех задач наиболее надёжны комбинированные схемы: один источник фиксирует масштаб, другой — детали, а третий подтверждает результат на местности.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стала точной и оперативной наукой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география опирается на спутники, дроны, ГИС, GPS/GNSS, датчики, большие данные и ИИ. Вместе они дают быстрый, точный и проверяемый взгляд на изменения природы и общества.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2026-06-02T23:21:16Z</dcterms:created>
  <dcterms:modified xsi:type="dcterms:W3CDTF">2026-06-02T23:21:16Z</dcterms:modified>
</cp:coreProperties>
</file>