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экологические законы природопользования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3883175"/>
            <a:ext cx="34302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основы устойчивого взаимодействия общества с природой.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появления экологических законов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законы сформировались под влиянием исторического опыта и научных открытий XIX–XXI веков. Резкий рост населения и индустриализация усилили нагрузку на природу, требуя научных основ регулирования взаимодействия человека и биосферы.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сущность экологических законов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законы — это научно доказанные принципы, объясняющие взаимосвязи между живыми организмами, окружающей средой и деятельностью человека в экосистемах.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раскрывают закономерности обмена веществ, энергии и информации, а также определяют ограничения воздействия на природу без ущерба для экосистем.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этих законов вырабатывается законодательная база, которая служит ориентиром при принятии решений в области природопользования.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экологических законов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сохранения вещества и энергии объясняет цикличность материи и энергии в природе, основа устойчивости биосферы.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цепей питания описывает энергетические потоки и потери в пищевых цепях, влияя на структуру экосистем.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биологического разнообразия подчёркивает значимость богатства видов для стабильности природных систем.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ограничивающего фактора указывает на влияние дефицитных или избыточных факторов на рост и развитие организмов.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сохранения вещества и энергии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Материя и энергия в природе не возникают и не исчезают, а лишь переходят из одной формы в другую, обеспечивая непрерывный круговорот веществ в биосфере.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объясняет необходимость утилизации отходов и рециклинга, так как все продукты человеческой деятельности сохраняются в природной системе.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цепей питания и потеря энергии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 пищевых цепях: значительные потери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передаче энергии от одного трофического уровня к другому до 90% её теряется в виде тепла. Это ограничивает биомассу и глубину пищевых цепей, определяя структуру экосистем.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биопродуктивности водных и наземных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запас в экосистемах не безграничен, что лимитирует потенциальный рост первичной продукции. Это накладывает ограничения на использование природных ресурсов человеком.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биологического разнообразия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видов повышает устойчивость экосистем, поддерживает жизненно важные процессы, такие как опыление и круговорот веществ.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видового разнообразия ведёт к нарушению экологического равновесия и снижению продуктивности природных систем.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массовая вырубка лесов на Мадагаскаре ускорила вымирание эндемичных видов и разрушила сложные природные взаимодействия.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ограничивающего фактора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организмов контролируется дефицитным или избыточным экологическим фактором, который ограничивает их развитие.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фосфора уменьшает сельскохозяйственные урожаи, а избыток солей в почвах приводит к гибели растений.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закона используется при разработке схем удобрения и методах рекультивации земель.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управление ограничивающими факторами помогает повысить продуктивность и сохранить здоровье экосистем.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экологических законов в природных системах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Системные связи законов определяют целостность функций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оптимальности в природопользовании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фактор окружающей среды имеет оптимальный интервал, при котором биологические процессы протекают эффективно. Например, фотосинтез у растений достигает максимума при определённой температуре.
</a:t>
            </a:r>
            <a:endParaRPr lang="en-US" sz="964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за пределы оптимальных условий ведёт к снижению жизнеспособности или гибели организмов, что важно учитывать при охране и восстановлении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агроэкологии развитие растений ограничено наиболее дефицитным фактором, например, нехваткой азота или фосфора.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агрохимические исследования урожайности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урожайности связано с дефицитом одного из ключевых элементов питания растений.
</a:t>
            </a:r>
            <a:endParaRPr lang="en-US" sz="236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толерантности Шелфорда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виду присущ узкий диапазон оптимальных условий существования, выход за пределы которого ведёт к снижению жизнеспособности и продуктивности.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рыбы выживают только при определённом уровне солёности воды; превышение концентрации ведёт к стрессу и массовой гибели.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толерантности определяют распространение видов и помогают прогнозировать реакции экосистем на изменения окружающей среды.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единства биосферы и его проявление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природных компонентов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это целостная система, где воздействие на одну часть вызывает изменения в других. Нарушение баланса приводит к цепным реакциям и трансформациям среды.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нарушения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вырубка лесов, вызывающая эрозию почвы, изменение локального климата и утрату биоразнообразия, что ухудшает качество жизни и экономику.
</a:t>
            </a:r>
            <a:endParaRPr lang="en-US" sz="9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видов и деградация экосистем зачастую необратимы, что приводит к утрате важных природных функций и ресурсов.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союза охраны природы (МСОП)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видов, вымерших за последние 500 лет, утеряны безвозвратно.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Пластиковое загрязнение океанов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тонн пластика ежегодно попадают в океаны, вызывая гибель морских организмов и разрушение экосистем. Это приводит к сокращению биоресурсов и нарушению пищевых цепей.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Обезлесение Амазонии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ведёт к уменьшению биологического разнообразия и ухудшению климата региона. Нарушаются водные циклы, страдают местные экосистемы и народы.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озонового слоя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хлорфторуглеродов вызвало истончение озонового слоя, увеличив риск кожных заболеваний и влияя на климатические процессы, что усугубляет глобальные экологические проблемы.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нарушения и их последствия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205499"/>
            <a:ext cx="5037600" cy="1126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соблюдение и игнорирование законов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экологических последствий в разных регионах демонстрирует различия между ответственным природопользованием и его игнорированием.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законов природопользования является ключом к устойчивому развитию, игнорирование приводит к серьёзным экологическим катастрофам.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ООН по состоянию окружающей среды, 2023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законов в охране природы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природных заповедников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сохраняют биоразнообразие и обеспечивают естественные условия для восстановления экосистем.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мониторинг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Систематический контроль состояния окружающей среды помогает выявлять и предотвращать экологические угрозы на ранних стадиях.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сточных 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современных технологий снижает загрязнение водных объектов и сохраняет качество природных ресурсов.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лесовосстановительные проекты поддерживают устойчивость экосистем и предотвращают деградацию почв.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науки и образования в продвижении экологических законов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в школах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экологических тем в школьные программы формирует у молодёжи ответственное отношение к природе, развивает экологическое мышление и практические навыки защиты окружающей среды.
</a:t>
            </a:r>
            <a:endParaRPr lang="en-US" sz="930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образовательные инициативы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Проекты, такие как «Зеленые школы» и международные олимпиады, способствуют обмену знаниями и привлечению молодых людей к решению глобальных экологических проблем.
</a:t>
            </a:r>
            <a:endParaRPr lang="en-US" sz="93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для соблюдения экологических законов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1997: Киотский протокол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глобальное соглашение, направленное на сокращение выбросов парниковых газов для борьбы с изменением климата.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2015: Парижское соглашение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Обязывает страны удерживать глобальное потепление в пределах ниже 2 градусов Цельсия от докомпромиссного уровня.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Сегодня: МГЭИК и программы ООН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Продолжают мониторинг климатических изменений и разрабатывают стратегии защиты биоразнообразия на международном уровне.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необходимость соблюдения экологических законов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законы — фундамент для устойчивого взаимодействия человека и природы. Их соблюдение обеспечивает сохранение ресурсов, здоровье и благополучие будущих поколений.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2026-05-10T04:13:07Z</dcterms:created>
  <dcterms:modified xsi:type="dcterms:W3CDTF">2026-05-10T04:13:07Z</dcterms:modified>
</cp:coreProperties>
</file>