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Родина — Россия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 с богатой историей, природой и людьми разных народов.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где тебя ждут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место, где человек родился, растёт и чувствует себя дома. Для нас это Россия: с Москвой, русским языком, флагом, гербом, гимном и дорогими сердцу воспоминаниями.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больших расстояний в разных уголках страны солнце встаёт в разное время, а погода может сильно отличаться. Где-то ещё зима, а где-то уже почти весна.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расположена сразу в Европе и Азии. Поэтому Россия соединяет разные природные зоны, климатические пояса и культурные традиции, как будто держит огромный мост между двумя частями света.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более 17 миллионов квадратных километров и считается самой большой страной мира. На карте она сразу заметна: её территория тянется очень широко и просторно.
</a:t>
            </a:r>
            <a:endParaRPr lang="en-US" sz="11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нашей 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России и один из самых известных городов страны. Здесь находится центр государственной власти, а также важные исторические и культурные места.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сердце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 напоминают о многовековой истории Москвы. Эти места знакомы почти каждому и показывают, как бережно в городе хранят память о прошлом.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живёт очень активно: в ней есть метро, широкие улицы, парки, высокие здания и множество музеев. Здесь история спокойно соседствует с современной жизнью.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Москве можно увидеть, как в России соединяются традиции и развитие. Столица помогает лучше понять характер всей страны — большой, сильной и очень разнообразной.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символа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Белая, синяя и красная полосы узнаются сразу. Флаг поднимают на торжественных мероприятиях, и он напоминает о стране, её единстве и уважении к Родине.
</a:t>
            </a:r>
            <a:endParaRPr lang="en-US" sz="1187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изображён двуглавый орёл. Этот символ связан с историей государства и показывает его силу, достоинство и преемственность. Герб можно увидеть на важных документах и зданиях.
</a:t>
            </a:r>
            <a:endParaRPr lang="en-US" sz="1103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праздниках, соревнованиях и других важных событиях. Его слушают стоя, с уважением. Так люди выражают любовь к стране и чувство общей принадлежности.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памятные места России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известен дворцами, каналами, мостами и музеями. Его часто называют городом белых ночей, потому что летом там особенно светло и очень красиво.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разных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соединяет древнюю историю и современный ритм жизни. Здесь можно увидеть мечети, соборы, старинные улицы и новые здания, которые мирно соседствуют друг с другом.
</a:t>
            </a:r>
            <a:endParaRPr lang="en-US" sz="1201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— крупный центр Сибири. Он известен просторными улицами, наукой, транспортом и большими расстояниями вокруг. Этот город показывает масштаб и силу сибирской части России.
</a:t>
            </a:r>
            <a:endParaRPr lang="en-US" sz="114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 и Сочи напоминают, что Россия очень разная. Один город встречает морскими просторами на Дальнем Востоке, а другой — тёплым климатом и курортной атмосферой.
</a:t>
            </a:r>
            <a:endParaRPr lang="en-US" sz="11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нашей 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лежат тундра и холодные земли. Здесь живут белые медведи, олени и другие животные, которым помогают выживать снег, лёд и короткое лето.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тайга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это огромные хвойные леса, где растут ели, сосны и кедры. В таких местах можно встретить лося, медведя и многих лесных птиц.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стране протекают большие реки и лежат известные озёра. Есть и степи — широкие открытые пространства, где ветер гуляет так свободно, будто очень спешит.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юг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и в горных районах климат теплее и мягче. Здесь природа особенно разнообразна, поэтому в разных местах страны можно увидеть совсем разные пейзажи.
</a:t>
            </a:r>
            <a:endParaRPr lang="en-US" sz="10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народы России вместе живут в одной стране и создают её красоту. Умение слушать, понимать и беречь традиции друг друга помогает сохранять мир и согласие.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уважают друг друга, они легче находят общий язык. Разные культуры не мешают дружбе, а наоборот — делают её интереснее и богаче, как большая разноцветная мозаика.
</a:t>
            </a:r>
            <a:endParaRPr lang="en-US" sz="1061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любимые костюмы, песни, сказки, блюда и праздники. Эти традиции передаются от старших к младшим и делают культуру страны особенно яркой.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более 190 народов. Это значит, что страна очень большая и дружная, а её богатство складывается из разных языков, обычаев и историй.
</a:t>
            </a:r>
            <a:endParaRPr lang="en-US" sz="10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068" y="3238872"/>
            <a:ext cx="298965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242" y="2571150"/>
            <a:ext cx="427092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нас объединяет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пишут книги, учебники, сказки и письма. Он помогает детям учиться, читать интересные истории и узнавать новое о мире и своей стране.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мудрые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живут пословицы, добрые выражения и красивые стихи. Они учат вежливости, доброте и внимательному отношению к людям — почти как маленькие подсказки для жизни.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жителям разных городов и республик понимать друг друга. Благодаря ему можно разговаривать, дружить, учиться и вместе решать важные дела.
</a:t>
            </a:r>
            <a:endParaRPr lang="en-US" sz="849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русский язык сохраняются история, семейные рассказы и память о предках. Он связывает поколения и помогает бережно передавать знания, как надёжную эстафету.
</a:t>
            </a:r>
            <a:endParaRPr lang="en-US" sz="8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хранит свою историю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города появились много веков назад и стали свидетелями первых важных событий. Их улицы и стены помнят жизнь людей, которые строили страну.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храмы, крепости и старые дома помогают увидеть прошлое не только в книгах, но и в настоящем. Они словно тихо рассказывают свои истории.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России есть смелые поступки, труд и защита родной земли. О таких людях помнят в музеях, книгах и семейных рассказах.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прошлое, мы лучше понимаем, как жила страна и почему она стала такой сегодня. Это помогает беречь то, что создано раньше, и строить лучшее завтра.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нашей страны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по всей стране проходят праздничные мероприятия, концерты и семейные прогулки. Люди украшают улицы флагами, поют песни и чувствуют, что вместе живут в одной большой стране.
</a:t>
            </a:r>
            <a:endParaRPr lang="en-US" sz="126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россияне вспоминают подвиг защитников Отечества. В городах звучат песни военных лет, несут цветы к памятникам и благодарят тех, кто подарил мирное небо.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детей и взрослых, потому что в такие дни особенно заметны радость, уважение и добрые чувства. На площадях, в парках и во дворах становится по-настоящему торжественно.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Родину каждый день
</a:t>
            </a:r>
            <a:endParaRPr lang="en-US" sz="29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добрых привычек: от простых личных поступков к заботе о школе, дворе и природе.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в России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врачи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открывают детям дорогу к знаниям, а врачи помогают сохранять здоровье. Их труд требует терпения, внимания и доброго сердца, потому что от него зависит жизнь и успех многих людей.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фермеры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 и дороги, а фермеры выращивают хлеб, овощи и фрукты. Благодаря их работе у людей есть жильё и еда, без которых трудно представить обычный день.
</a:t>
            </a:r>
            <a:endParaRPr lang="en-US" sz="1012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спасатели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доставляют людей и нужные грузы, а пожарные и спасатели приходят на помощь в сложных ситуациях. Их работа учит быстроте, собранности и ответственности за безопасность других.
</a:t>
            </a:r>
            <a:endParaRPr lang="en-US" sz="970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делают открытия, а мастера создают полезные вещи, книги и новые технологии. Их труд помогает стране развиваться, а людям — узнавать больше и жить удобнее.
</a:t>
            </a:r>
            <a:endParaRPr lang="en-US" sz="1042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трудится честно и хорошо, города и сёла становятся удобными и красивыми. Люди вместе строят жизнь, где есть порядок, помощь, знания и всё необходимое для семьи.
</a:t>
            </a:r>
            <a:endParaRPr lang="en-US" sz="10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86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440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427" y="2282400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0657" y="1466300"/>
            <a:ext cx="506363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222" y="2192325"/>
            <a:ext cx="506363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России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балет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балет показывают, как движение, музыка и слово могут рассказывать целую историю. На сцене зрители видят труд артистов, красоту костюмов и силу настоящего мастерства.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праздники, семейные встречи и школьные концерты. Песни помогают людям выражать радость, грусть и любовь к родной земле, а ещё легко запоминаются.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картины, старинные вещи и памятные предметы. Они помогают узнать, как жили люди раньше, и учат внимательно смотреть на историю своей страны.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Хохлома, гжель и матрёшки известны своими яркими узорами и аккуратной работой. Такие изделия создают руками мастеров, которые бережно сохраняют красоту народных традиций.
</a:t>
            </a:r>
            <a:endParaRPr lang="en-US" sz="1081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пословицы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пословицах живут народная мудрость, юмор и добрые советы. Они помогают детям понимать, что такое добро, смелость, трудолюбие и уважение к людям.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за которым знакомый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смотрит в окно и видит свой двор, дерево у подъезда и дорожку к школе. Эти обычные картины становятся родными, потому что с ними связаны первый звонок, игры и добрые встречи каждый день.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всё начинается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здороваются, помогают друг другу и учатся соблюдать правила. Рядом стоит дом, где всегда тепло и спокойно, а неподалёку ждёт школа, в которой каждый день появляется что-то новое и интересное.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школа, двор и дом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Родины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жизнь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защитникам люди могут учиться, работать и отдыхать без страха. Их труд не всегда заметен сразу, но именно он помогает стране жить уверенно и безопасно.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подвигах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защитниках Родины напоминают памятники, музеи и семейные истории. В таких рассказах особенно чувствуется благодарность к дедушкам и прадедушкам, которые мужественно защищали страну.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трудный час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приходят на помощь при пожарах, наводнениях и других опасных случаях. Их работа требует не только силы, но и доброго сердца, ведь они спасают жизни и поддерживают людей.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люди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Родину охраняют солдаты, пограничники, моряки и лётчики. Они несут службу там, где важно быть внимательным, собранным и готовым быстро действовать, чтобы людям было спокойно.
</a:t>
            </a:r>
            <a:endParaRPr lang="en-US" sz="10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любви к Родине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символам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начинается с бережного отношения к флагу, гербу и гимну. Когда человек относится к ним с уважением, он показывает, что ценит свою страну и её единство.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старшим, забота о младших и вежливые слова делают жизнь вокруг теплее. Даже маленький поступок может стать настоящим знаком любви к родному дому и улице.
</a:t>
            </a:r>
            <a:endParaRPr lang="en-US" sz="994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Старательная учёба, честная работа и порядок в своих вещах показывают ответственность. Такой человек не ленится, не шумит зря и старается делать всё как можно лучше.
</a:t>
            </a:r>
            <a:endParaRPr lang="en-US" sz="1038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бережём деревья, не мусорим и интересуемся прошлым семьи и страны, мы сохраняем Родину красивой и живой. Это очень важная и совсем не скучная задача.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Родина одна у каждого человека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связана с детством, домом и людьми, которых человек любит с первых лет жизни. Именно поэтому её образ хранится в памяти особенно долго и очень бережно.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и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родной земле человек слышит первые слова, песни и сказки. Язык помогает понимать близких, а ещё соединяет разные поколения, будто невидимой, но очень крепкой ниточкой.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двор, школа и парк становятся частью внутреннего мира человека. Когда он вспоминает их, ему становится тепло и спокойно, как будто он снова дома.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даёт человеку имя, традиции и чувство принадлежности к большой семье. Поэтому к ней испытывают любовь и благодарность, как к самому близкому и дорогому месту.
</a:t>
            </a:r>
            <a:endParaRPr lang="en-US" sz="12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— часть большой страны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 уже может приносить пользу Родине: старательно учиться, не лениться и доводить начатое до конца. Так формируется характер, на который можно опереться.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уважение и умение слушать других делают класс и весь школьный мир крепче. Когда дети поддерживают друг друга, жить и учиться становится легче и радостнее.
</a:t>
            </a:r>
            <a:endParaRPr lang="en-US" sz="1231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свой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вещи, помогать дома, заботиться о природе и быть честным, страна становится лучше не на словах, а в реальных делах. Маленькие поступки складываются в большое добро.
</a:t>
            </a:r>
            <a:endParaRPr lang="en-US" sz="12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живёт в наших делах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становится сильнее, когда мы бережём её природу, уважаем людей, учимся с интересом и делаем добрые дела. Любовь к Родине начинается с простого и растёт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2026-05-26T02:39:33Z</dcterms:created>
  <dcterms:modified xsi:type="dcterms:W3CDTF">2026-05-26T02:39:33Z</dcterms:modified>
</cp:coreProperties>
</file>