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развитие насекомых и неполное превращение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жизненный цикл насекомых и особенности неполного превращения.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развития насекомых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крупнейшая группа животных с миллионами видов по всему миру. Их развитие протекает двумя основными способами: полным и неполным превращением, что влияет на их выживание и распространение.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превращение у насекомых означает отсутствие стадии куколки и включает последовательные этапы: яйцо, нимфа и взрослая особь, при этом нимфа несколько раз линяет.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развития нимфы постепенно формируются крылья и половые органы, которые полностью развиваются лишь на последних линьках перед взрослой стадией.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Нимфы внешне напоминают взрослых особей, но отличаются меньшими размерами и отсутствием зрелых крыльев и половых органов.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плавный и постепенный процесс, при котором отсутствуют радикальные преобразования, характерные для полного метаморфоза с куколкой.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неполное превращение?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при неполном превращении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и переходы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50" y="1185456"/>
            <a:ext cx="2117700" cy="1830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550" y="1185456"/>
            <a:ext cx="2117700" cy="18302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5275" y="1184904"/>
            <a:ext cx="2088300" cy="1831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3550" y="1185456"/>
            <a:ext cx="2117700" cy="18302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5950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тараканов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Тараканы живут в разнообразных средах — от природных до городских. Их нимфы похожи на взрослых, но без крыльев. Эти насекомые играют важную роль в разложении органических веществ.
</a:t>
            </a:r>
            <a:endParaRPr lang="en-US" sz="778" dirty="0"/>
          </a:p>
        </p:txBody>
      </p:sp>
      <p:sp>
        <p:nvSpPr>
          <p:cNvPr id="12" name="Text 1"/>
          <p:cNvSpPr txBox="1"/>
          <p:nvPr/>
        </p:nvSpPr>
        <p:spPr>
          <a:xfrm>
            <a:off x="2782362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 — образец неполного превращения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Саранча развивается через похожие на взрослых нимфы, которые активно питаются и растут до развития крыльев. Этот процесс помогает им быстро адаптироваться к окружающей среде.
</a:t>
            </a:r>
            <a:endParaRPr lang="en-US" sz="778" dirty="0"/>
          </a:p>
        </p:txBody>
      </p:sp>
      <p:sp>
        <p:nvSpPr>
          <p:cNvPr id="13" name="Text 2"/>
          <p:cNvSpPr txBox="1"/>
          <p:nvPr/>
        </p:nvSpPr>
        <p:spPr>
          <a:xfrm>
            <a:off x="4921273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и их водные нимфы
</a:t>
            </a:r>
            <a:pPr algn="l" indent="0" marL="0">
              <a:lnSpc>
                <a:spcPct val="100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откладывают яйца в воду, где нимфы живут под водой, охотясь и растя. Плавное превращение позволяет им подготовиться к жизни во взрослом состоянии с крыльями.
</a:t>
            </a:r>
            <a:endParaRPr lang="en-US" sz="791" dirty="0"/>
          </a:p>
        </p:txBody>
      </p:sp>
      <p:sp>
        <p:nvSpPr>
          <p:cNvPr id="14" name="Text 3"/>
          <p:cNvSpPr txBox="1"/>
          <p:nvPr/>
        </p:nvSpPr>
        <p:spPr>
          <a:xfrm>
            <a:off x="7121672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Клопы — повсеместные 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Клопы прохдят несколько стадий нимф, внешне сходных со взрослыми. Такой непрерывный рост без куколки позволяет им быстро приспосабливаться к изменениям окружающей среды.
</a:t>
            </a:r>
            <a:endParaRPr lang="en-US" sz="778" dirty="0"/>
          </a:p>
        </p:txBody>
      </p:sp>
      <p:sp>
        <p:nvSpPr>
          <p:cNvPr id="15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с неполным превращением
</a:t>
            </a:r>
            <a:endParaRPr lang="en-US" sz="2000" dirty="0"/>
          </a:p>
        </p:txBody>
      </p:sp>
      <p:sp>
        <p:nvSpPr>
          <p:cNvPr id="16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99129"/>
            <a:ext cx="3147000" cy="5368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развития насекомых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между полным и неполным превращением насекомых.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отличие — наличие или отсутствие стадии куколки при развитии.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энтомологии,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типов развития у насекомых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полного превращения объясняется его эволюционной эффективностью и адаптивностью в различных экосистемах.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современных насекомых имеют полный метаморфоз, что способствует их разнообразию и успешности.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«Животные», 2021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стрекоз откладываются в водную среду, после чего вылупляются нимфы с жабрами. Они дышат под водой, активно охотятся на мелких водных организмов, обеспечивая рост и развитие.
</a:t>
            </a:r>
            <a:endParaRPr lang="en-US" sz="836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нимф стрекоз в воде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линек нимфа выбирается на сушу, где происходит окончательное превращение во взрослую особь с крыльями, готовую к воздушному образу жизни и размножению.
</a:t>
            </a:r>
            <a:endParaRPr lang="en-US" sz="828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взрослой форме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водной стадии стрекоз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богомолов с неполным превращением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яйца в защитной оболочке, которая обеспечивает безопасность будущих нимф.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нимфы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яиц вылупляются похожие на взрослых миниатюры, которые сразу начинают активно питаться и расти.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Линьки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Нимфы проходят от 6 до 9 линек, постепенно увеличиваясь в размерах и развивая крылья и половые органы.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имаго — полноразмерный богомол с развитой крылатой формой, способный к размножению и активному хищничеству.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клопов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Клопы проходят через этапы: яйцо, несколько стадий нимф и взрослая особь, при этом нимфы похожи на взрослых, но с недоразвитыми крыльями и половыми органами.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каждой линьки варьируется от нескольких дней до недели, что позволяет быстро проходить стадии роста.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длительность жизненного цикла зависит от вида и условий среды, влияя на численность и рассеивание насекомых.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неполного превращения у кузнечиков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крыльев происходит на последних этапах развития нимф. Весь жизненный цикл от яйца до взрослой особи у кузнечиков длится примерно два-три месяца, что обеспечивает быстрое поколение в сезон.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откладывают яйца в почву, из которых выходят нимфы, внешне схожие со взрослыми, но без развитых крыльев и недоразвитыми половыми органами. Они постепенно взрослеют через линьки.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таракана: пример неполного превращения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Продолжительность полного цикла варьируется от двух до шести месяцев, быстрее у домашних видов. 2. Отсутствие стадии куколки делает трансформацию незаметной, обеспечивая быстрое взросление и адаптацию.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Тараканы проходят стадии яйца, затем нимфы с постепенно развивающимися крыльями и усачами, которые становятся длиннее по мере роста. 2. Обычно они линяют пять-семь раз, что сопровождается постепенными изменениями внешнего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развития: полное и неполное превращение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 перепончатокрылых развитие проходит с полным превращением, включая стадию куколки, что позволяет полной реконструкции организма. 2. Неполное превращение отсутствует у муравьёв, ос и пчёл, которые обладают сложной социальной организацией.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полных превращениях рабочие особи и матки разделены по функциям, что отражает эволюционные адаптации к среде. 2. Неполное превращение характерно для многих наземных насекомых с упрощёнными изменениями между стадиями.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Различия в циклах развития подчёркивают разнообразие биологических стратегий и адаптаций насекомых к разным экосистемам и условиям обитания.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 экологические преимущества неполного превращения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Множество линек обеспечивает постепенный рост и обновление покровов, давая насекомым возможность адаптироваться к изменениям в окружающей среде эффективно и быстро.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Постепенное формирование органов снижает риски при развитии, так как отсутствует уязвимая стадия куколки, способствуя более высокой выживаемости особей.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Такой тип развития позволяет нимфам сразу осваивать необходимые функции для добычи пищи и защиты, что уменьшает конкуренцию с взрослыми особями.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богомолов в борьбе с вредителями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Нимфы богомолов активно поедают многих насекомых, вредных для сельского хозяйства. Их хищническая активность способствует естественному контролю популяций вредителей, снижая необходимость химической обработки полей.
</a:t>
            </a:r>
            <a:endParaRPr lang="en-US" sz="834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Нимфы стрекоз в водных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стрекоз охотятся на личинок комаров и других мелких водных организмов, уменьшая численность насекомых, переносимых болезнями. Это поддерживает экологический баланс в водоёмах и улучшает качество воды.
</a:t>
            </a:r>
            <a:endParaRPr lang="en-US" sz="834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нимф и личинок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351" y="1692275"/>
            <a:ext cx="163763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357" y="16922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782" y="1692275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Биоиндикаторы среди насекомых с неполным превращением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чистоты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стрекоз чувствительны к загрязнению, их снижение указывает на ухудшение водных условий, поэтому их численность служит маркером экологического здоровья водоёмов.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растительных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Клопы и богомолы реагируют на изменения в растительном покрове, поддерживая баланс между вредителями и растениями, что позволяет мониторить состояние экосистем.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экологических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Нимфы многих насекомых быстро реагируют на химические и физические изменения среды, помогая своевременно выявлять негативные воздействия на местные биоты.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00" y="1333162"/>
            <a:ext cx="4910400" cy="33998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4475"/>
            <a:ext cx="4516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и распространённость неполного превращения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83025" y="1114069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Неполное превращение характерно для прямокрылых, клопов, тараканов, богомолов и водных насекомых, таких как веснянки и подёнки. 2. Эти группы относятся к старейшим эволюционным отрядам и составляют около десяти процентов всех насекомых.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83025" y="2984650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Распределение таких видов зависит от экологических условий и биотопов, где плавное превращение способствует выживанию в стабильных средах. 2. Преобладание полного превращения объясняется более высокой адаптивностью этих групп.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питания личинок и нимф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Водные нимфы стрекоз питаются разнообразными мелкими водными организмами, что отличает их рацион от летающих взрослых особей, уменьшая конкуренцию между стадиями.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Нимфы богомолов – активные хищники с ранних фаз, охотящиеся на насекомых в непосредственной близости от места обитания, обеспечивая быстрый рост и развитие.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Личинки и нимфы часто используют ресурсы, недоступные взрослым, что способствует разделению экологических ниш и снижению межвозрастной конкуренции.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плюсы и ограничения неполного превращения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Неполное превращение ведёт к ускоренному половому созреванию и быстрому росту, что даёт преимущество в быстром заполнении экологических ниш.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Отсутствие уязвимой стадии куколки снижает потери от хищничества, повышая выживаемость особей в изменчивых условиях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Конкуренция между нимфами и взрослыми за пищу ограничивает численность и может тормозить развитие популяции в узких биотопах.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Неспособность к полной перестройке организма ограничивает гибкость адаптации, снижая шансы на выживание при резких экологических изменениях.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изучения неполного превращения насекомых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особенностей неполного превращения важно для биологии и экологии; оно раскрывает стратегии выживания насекомых и способствует совершенствованию методов защиты растений от вредителей.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2026-05-09T15:18:17Z</dcterms:created>
  <dcterms:modified xsi:type="dcterms:W3CDTF">2026-05-09T15:18:17Z</dcterms:modified>
</cp:coreProperties>
</file>