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 высотой меняется давление воздуха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имеет массу: чем выше, тем меньше воздуха над вами — тем ниже давление.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атмосферное давление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Земли. Давление воздуха — это сила, с которой воздух действует на поверхность и предметы. Его измеряют в гПа и мм рт. ст.; у уровня моря обычно около 1013 гПа (760 мм рт. ст.).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давление воздуха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воздуха появляется из-за движения молекул: они постоянно сталкиваются с землёй и всем вокруг. Эти удары и дают силу, которая действует на поверхность, тела и предметы.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воздуха находится над точкой, тем больше молекул сверху и тем чаще их столкновения. Поэтому «верхний слой» воздуха сильнее давит вниз, чем воздух внизу.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Земли столб воздуха самый высокий и самый тяжёлый. На горе над точкой воздуха меньше, столкновений становится меньше — и давление оказывается ниже.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давление с высотой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высоты давление падает заметнее вблизи поверхности: именно там толщина «воздушного столба» меняется быстрее.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общую закономерность: чем выше вы поднимаетесь, тем меньше воздуха остаётся над точкой и тем сильнее уменьшается давление.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атмосфера (типовые учебные значения)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становится разрежённым выше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высотой плотность воздуха уменьшается: над точкой остаётся всё меньший столб молекул. Нижние слои удерживаются силой тяжести, а выше воздух становится разрежённее.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 вершине горы молекул в одном и том же объёме меньше, чем у подножия. Сравнение «плотно у земли — разрежённо сверху» хорошо помогает представить различия наглядно.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подъёме на высоту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снижения давления — уменьшение количества воздуха над точкой.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≈500 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на первых сотнях метров давление заметно ниже, потому что над вами становится меньше воздуха.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стандартной атмосфере (учебные значения: 0 м ≈1013 гПа, 500 м ≈954 гПа).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сильнее ощущаются вблизи поверхности Земли: на небольших высотах давление падает быстрее, чем на больших.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воздуха на разных высотах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местность, тем меньше давление воздуха над поверхностью. Значения приведены для стандартной атмосферы.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3000 м давление примерно на треть ниже, чем у уровня моря — поэтому в горах дышать труднее.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атмосфера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погода тоже меняют давление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расширяется и становится легче, поэтому он поднимается. Холодный воздух, наоборот, уплотняется и стремится опуститься — и это меняет давление в одной и той же точке.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облачности, ветра и осадков давление может заметно изменяться в течение дней. Поэтому в прогнозах погоды важны именно колебания давления, а не только высота.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самый устойчивый фактор для человека — высота над уровнем моря: чем выше вы находитесь, тем меньше столб воздуха над вами и тем ниже давление почти всегда.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город на высоком горном плато: воздух там разрежённее, чем у моря. Поэтому давление ниже, и даже обычные прогулки могут даваться чуть труднее. Такой контраст помогает понять, почему «одни и те же» условия ощущаются по-разному в разных местах.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выше — значит воздух «легче»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Выйдите утром на холм, а вечером окажитесь у подножия горы или на её склоне. Давление будет постепенно меняться, потому что уменьшается столб воздуха над вами. На практике это отражается в самочувствии и в работе приборов: барометр реагирует на высоту и погоду.
</a:t>
            </a:r>
            <a:endParaRPr lang="en-US" sz="796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и вершина: один день — две высоты
</a:t>
            </a:r>
            <a:endParaRPr lang="en-US" sz="1337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Ла-Пасе, одном из самых высоких городов, воздух заметно разрежённее, чем в прибрежных городах. Жители привыкают к таким условиям со временем, поэтому организму легче справляться с нагрузкой. История города наглядно показывает связь высоты и давления в реальной жизни.
</a:t>
            </a:r>
            <a:endParaRPr lang="en-US" sz="84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Ла-Пас как пример высокой высоты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 города на разной высоте
</a:t>
            </a:r>
            <a:endParaRPr lang="en-US" sz="3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на высоту → воздух разрежён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высоте давление ниже, а воздух в одном вдохе содержит меньше молекул. Поэтому кислорода поступает меньше, даже если доля кислорода в составе воздуха остаётся почти одинаковой.
</a:t>
            </a:r>
            <a:endParaRPr lang="en-US" sz="1272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 → акклиматизация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нужно время, чтобы приспособиться: дыхание и работа сердца постепенно перестраиваются. У жителей гор организм часто лучше реагирует на условия высоты.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и часы → самочувствие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кислорода организм реагирует: может появиться одышка, учащённое сердцебиение и усталость. Человеку становится труднее выполнять привычные действия.
</a:t>
            </a:r>
            <a:endParaRPr lang="en-US" sz="128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давление связано с дыханием человека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горах дышать труднее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доли газов в воздухе почти не меняются, при низком давлении в одном и том же объёме воздуха находится меньше молекул. Значит, кислорода в каждом вдохе меньше.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трудности дыхания на высоте связаны не с «меньше кислорода по процентам», а с уменьшением общего числа молекул воздуха в вдохе.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составу атмосферы; доли кислорода и азота близки к 21% и 78% (стандартные данные).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8419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0275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воздуха и самолёты: что меняется в полёте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Комфортная высота внутри салона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самолёта давление заметно ниже из-за высоты. В салоне его поддерживают выше, чтобы пассажиры могли дышать спокойно и не испытывали сильный дискомфорт.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«похожа на высоту 1800–2400 м»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настраивают систему так, чтобы условия в салоне были примерно как на высоте 1800–2400 м над уровнем моря. Это снижает влияние низкого давления на организм.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усталость и сухость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полёте иногда ощущается сухость воздуха и лёгкая усталость. Это связано с тем, как поддерживают параметры в салоне, включая степень осушения воздуха.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атмосферное давление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работы барометра: прибор измеряет давление, затем его сравнивают с обычным уровнем и оценивают по изменениям.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 измерения давления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удобство важны в разных задачах: ртутный часто используют как эталон, а анероид и цифровые модели удобнее для регулярных наблюдений.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 быстрее получение данных, тем удобнее прибор для быта и учебных опытов. Для максимально точных измерений предпочтителен ртутный вариант.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приборов (учебные описания принципов работы); точные численные значения зависят от модели.
</a:t>
            </a:r>
            <a:endParaRPr lang="en-US" sz="669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 горах кипит иначе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низком атмосферном давлении вода кипит при более низкой температуре. Это значит, что пузырьки пара легче образуются и выходят из жидкости, даже если плита нагревает «до меньшего» значения.
</a:t>
            </a:r>
            <a:endParaRPr lang="en-US" sz="1199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вода может начать кипеть быстрее, чем на равнине. Однако это не означает, что еда приготовится сразу: температура кипения ниже, а значит, прогрев идёт иначе.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некоторые продукты требуют больше времени на готовку, потому что им нужно накопить тепло. Поэтому привычные рецепты в горах приходится подстраивать под условия высоты.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бытовой пример показывает, что давление влияет не только на погоду и самочувствие, но и на привычные процессы — от варки до приготовления напитков и блюд.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воздушным шаром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воздушный шар поднимается выше, он часто увеличивается в размере. Причина простая: внешнее давление воздуха уменьшается, и оболочка получает меньше «сдавливающего» действия снаружи.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подъёма газ внутри шара занимает больше объёма, поэтому шар становится заметно больше. Такой опыт помогает увидеть, что давление сильнее влияет на воздух у поверхности Земли, чем на высоте.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 о давлении воздуха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сравнить, как меняется давление при увеличении высоты. Ключевая мысль: чем выше местность, тем меньше воздуха остаётся над точкой.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напрямую связана с давлением: с ростом высоты столб воздуха над точкой уменьшается, поэтому давление падает.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атмосфера (учебные справочные данные).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высоте и давлении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воздуха уменьшается с высотой, потому что над точкой остаётся меньше воздуха. Сверху «столб» становится короче, и его вес меньше воздействует на поверхность.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 влияет масса атмосферы, сила тяжести и плотность воздуха. Нижние слои атмосферы сжаты, поэтому именно возле земли давление обычно выше и меняется заметнее.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причин помогает объяснить погоду и состояние человека: когда давление ниже, воздух реже, а условия для дыхания меняются. Поэтому в горах часто требуется время на адаптацию.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давления также объясняет, почему приборы измерения так важны: по барометру можно следить за высотой и прогнозировать изменения погоды, особенно когда давление начинает заметно падать.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воздуха — важная часть повседневной науки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связи между высотой и давлением помогает лучше понимать природные явления и жизнь в горах. Это объясняет самочувствие, смену погоды, работу барометров и полезно в путешествиях, спорте и наблюдениях.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2026-05-13T12:37:58Z</dcterms:created>
  <dcterms:modified xsi:type="dcterms:W3CDTF">2026-05-13T12:37:58Z</dcterms:modified>
</cp:coreProperties>
</file>