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Мир накануне и в годы Первой мировой войны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изменила весь мир, затронув политику, экономику и культуру.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порядок накануне: предпосылки и вызовы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XX века Европа была центром глобальной политики и экономики, с мощной индустриализацией и растущей напряжённостью из-за национализма и колониальных противоречий, создавая почву для масштабного конфликта.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Системные причины конфликта: милитаризм, национализм, альянсы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Гонка вооружений усиливает напряжённость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Страны-лидеры — Германия, Франция, Великобритания и Россия — активно наращивали свои армии и флот, что подстегивало рост тревоги и подозрительности друг к другу.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Национализм на Балканах как источник конфликтов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Сербия, Болгария и австрийские славяне стремились к самостоятельности, что вызвало серьёзные трения с Австро-Венгрией и усилило региональные нестабильности.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противоположных военно-политических блоков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Антанты и Тройственного союза укрепило разделение Европы, превратив международные отношения в сложную систему взаимозависимых союзов.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Сараевское убийство: спусковой крючок мировой войны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93100" y="1852125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28 июня 1914 года в Сараево Гаврило Принцип убил эрцгерцога Франца Фердинанда — наследника австро-венгерского престола. Этот инцидент вызвал сильнейший политический кризис.
</a:t>
            </a:r>
            <a:endParaRPr lang="en-US" sz="1022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3100" y="3220293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убийства Австро-Венгрия предъявила Сербии жёсткие ультиматумы, что спровоцировало цепочку мобилизаций и объявлений войны среди европейских держав в августе 1914 года.
</a:t>
            </a:r>
            <a:endParaRPr lang="en-US" sz="10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428970"/>
            <a:ext cx="4782600" cy="29328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Страны-участники и масштабы войны: сравнительная таблица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государства-участники, годы участия и людские потери в Первой мировой войне.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охватила мощные державы с огромными мобилизованными армиями и колоссальными человеческими потерями.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архивы и военные документы
</a:t>
            </a:r>
            <a:endParaRPr lang="en-US" sz="8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Военно-политические блоки и их эволюция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1997100"/>
            <a:ext cx="1959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1914 года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формировались вокруг двух основных блоков — Антанты и Тройственного союза, с Италей в союзе с Германией и Австро-Венгрией.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026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1915 год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перешла на сторону Антанты, а Болгария присоединилась к Центральным державам, изменив баланс сил.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5902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 год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вступили в войну на стороне Антанты, значительно увеличив её военный и экономический потенциал.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153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союзов менялась, что отражалось на ходе боевых действий и определяло послевоенную политику.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7567"/>
            <a:ext cx="4252500" cy="17940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1674" y="3077567"/>
            <a:ext cx="4252500" cy="1794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Геополитика Европы накануне войны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5960"/>
            <a:ext cx="34728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Расстановка сил и альянсы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Европы 1914 года демонстрирует разделение на два крупных лагеря: Антанту и Тройственный союз. Нейтральные страны сохраняли осторожность, но напряжённость нарастала во многих регионах.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621675" y="1134473"/>
            <a:ext cx="34728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Балканы — очаг напряжённости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Балканский полуостров был зоной этнических и территориальных конфликтов, особенно между Сербией и Австро-Венгрией, что способствовало вспышке военных действий.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войны: динамика и особенности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событиям 1914–1918 годов с тактическими изменениями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Восточный фронт: Россия сражалась с Германией и Австро-Венгрией, где прошли крупные столкновения, такие как битва при Танненберге.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Западный фронт: Германия против Франции, Великобритании и США. Здесь развернулась изматывающая окопная война с масштабными потерями.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Итальянский фронт: основные бои между Италией и Австро-Венгрией проходили в сложных горных условиях, влияя на стратегию обеих сторон.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театры: Восточный, Западный и другие фронты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Балканы, Ближний Восток и Северная Африка стали важными театрами, где велись бои с Османской империей и союзниками, усложняя общий ход конфликта.
</a:t>
            </a:r>
            <a:endParaRPr lang="en-US" sz="9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технологии и новшества в ходе войны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новых видов оружия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Впервые применялись танки, которые изменили ландшафт поля боя, а массовое использование химического оружия вызвало глубокие страдания и новые вызовы.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авиации и тактики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Авиация стала инструментом разведки и бомбардировок, сопровождаясь появлением воздушных боёв и изменением тактических подходов войны.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Стратегические сражения и их последствия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84273" y="1155707"/>
            <a:ext cx="27387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на Марне (сентябрь 1914)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Сражение сорвало немецкий блицкриг, остановив наступление на Париж. Потери составили около 500 тысяч человек с обеих сторон.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668823" y="3100507"/>
            <a:ext cx="27387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 Ипре (апрель 1915)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Знаменита массовым применением химического оружия впервые в истории, что усилило ужасы окопной войны и привело к многочисленным жертвам.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147073" y="1155707"/>
            <a:ext cx="27387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Верденское сражение (февраль — декабрь 1916)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стойкости французской армии с потерями около 700 тысяч, характеризовалось затяжными и изнуряющими боями.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590523" y="3100507"/>
            <a:ext cx="27387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Сражение на Сомме (июль — ноябрь 1916)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из самых кровопролитных, где впервые применены танки. Потери превысили миллион человек, что показало ужасы механизированной войны.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068773" y="1155707"/>
            <a:ext cx="27387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Операция «Галлиполи» (1915–1916)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Попытка Антанты открыть новый фронт на Ближнем Востоке завершилась неудачей, что повлияло на дальнейшее стратегическое развитие конфликта.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действия вызвали массовую оккупацию, блокаду и нехватку продовольствия, что привело к голоду и социальному коллапсу в Германии и Австро-Венгрии.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переселения и беженцы стали судьбой миллионов, особенно на Балканах и в Восточной Европе, где война разрушила привычный образ жизни.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Геноцид армян в 1915 году в Османской империи стал одной из трагических страниц войны, дополнительно усугубляя масштаб гуманитарного кризиса.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войны на гражданских: гуманитарные катастрофы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США: от нейтралитета к решающему участию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сохраняли нейтралитет вплоть до 1917 года, но после возобновления подводной войны Германии и раскрытия «телеграммы Циммермана» вошли в войну на стороне Антанты.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 США значительно увеличило военную и финансовую мощь Антанты, существенно ускорив поражение стран Центрального блока и повлияв на послевоенное мировое устройство.
</a:t>
            </a:r>
            <a:endParaRPr lang="en-US" sz="10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войны распались четыре крупнейшие империи: Германская, Российская, Австро-Венгерская и Османская, что кардинально изменило политический ландшафт Европы.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Радикальные изменения политической карты мира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новые государства — Польша, Финляндия, Эстония, Латвия, Литва, Чехословакия и Югославия, сформировавшие сложные этнические и территориальные конфликты.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территориальных споров и борьба за самоопределение стали причиной напряженности и нестабильности в межвоенный период.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изменения создавали предпосылки для новых международных конфликтов и формировали основы межвоенной политики Европы.
</a:t>
            </a:r>
            <a:endParaRPr lang="en-US" sz="9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Человеческие потери и демографические изменения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число погибших превысило 10 миллионов, а раненых — свыше 20 миллионов, что нанесло невосполнимый урон мировому населению.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оставила глубокие демографические раны, создав «потерянное поколение» и несбалансированное соотношение полов в пострадавших странах.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по Первой мировой войне, 2023
</a:t>
            </a:r>
            <a:endParaRPr lang="en-US" sz="8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825" y="1494150"/>
            <a:ext cx="242100" cy="21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825" y="3242925"/>
            <a:ext cx="242100" cy="215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2275" y="1490760"/>
            <a:ext cx="242100" cy="1936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2275" y="3253685"/>
            <a:ext cx="242100" cy="1936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последствия для стран-участниц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производства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промышленные центры Европы были разрушены, что привело к снижению объемов производства и экономическому спаду в послевоенный период.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Долговая нагрузка и инфляция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столкнулись с огромными военными долгами и гиперинфляцией, особенно в Германии, что поразило экономическую стабильность края.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Упадок сельского хозяйства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вызвала дефицит рабочих рук и разрушение инфраструктуры, ухудшая сельскохозяйственное производство и продовольственную ситуацию.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Безработица и социальные кризисы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безработицы и появление «потерянного поколения» вызвали социальные волнения и потерю доверия к экономическим институтам.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способствовала росту бедности и демографическому дефициту рабочих, что стимулировало массовую миграцию и изменение трудового рынка.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воздействие конфликта и новые тенденции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прав женщин происходило вместе с ростом числа инвалидов войны, что меняло традиционные социальные роли и вызвало пересмотр общественных норм.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усталость от войны вылилась в усиление пацифистских настроений, революционных движений и укрепление идей социализма среди разных слоев общества.
</a:t>
            </a:r>
            <a:endParaRPr lang="en-US" sz="9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и отражение в культуре: литература, искусство, наука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Антивоенный экспрессионизм и литература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породила антивоенный экспрессионизм в искусстве и литературе, отражая ужас и бессмысленность конфликта. Работы, такие как «На Западном фронте без перемен» Эриха Марии Ремарка, стали символом этого направления.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«потерянного поколения» писателей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Писатели, включая Эрнеста Хемингуэя, выразили разочарование и трауру по погибшим, исследуя психологические травмы и экзистенциальные вопросы, породившие новое литературное поколение.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и пропаганда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Повышенный интерес к психологии после войны стимулировал изучение ПТСР. В искусстве активно развивалось плакатное творчество как средство массовой агитации и пропаганды.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336743"/>
            <a:ext cx="3513000" cy="3324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Версальская система, Лига Наций и международные отношения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379575" y="1852125"/>
            <a:ext cx="44943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Парижская мирная конференция 1919 года заложила основы послевоенного миропорядка, введя строгие репарации и ограничения для Германии через Версальский договор. Это вызвало напряженность в международных отношениях.
</a:t>
            </a:r>
            <a:endParaRPr lang="en-US" sz="1122" dirty="0"/>
          </a:p>
        </p:txBody>
      </p:sp>
      <p:sp>
        <p:nvSpPr>
          <p:cNvPr id="9" name="Text 3"/>
          <p:cNvSpPr txBox="1"/>
          <p:nvPr/>
        </p:nvSpPr>
        <p:spPr>
          <a:xfrm>
            <a:off x="4379575" y="3219281"/>
            <a:ext cx="44943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Лига Наций была создана как новая международная организация для поддержания мира, но ее недостатки не позволили предотвратить последующие конфликты, что показало пределы послевоенной дипломатии.
</a:t>
            </a:r>
            <a:endParaRPr lang="en-US" sz="11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37204" y="0"/>
            <a:ext cx="320464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война: последствия и уроки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кардинально преобразила мир, разрушив старые системы и заложив основы современной политической и социальной реальности. Ее влияние сохраняется и сегодня, напоминая о важности мира и сотрудничества.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2026-05-11T04:25:35Z</dcterms:created>
  <dcterms:modified xsi:type="dcterms:W3CDTF">2026-05-11T04:25:35Z</dcterms:modified>
</cp:coreProperties>
</file>