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условия жизни организмов?
</a:t>
            </a:r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зависит от воды, воздуха, света, тепла и химического состава среды.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условий жизни организмов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 XVII века исследуют влияние различных факторов на живые существа. Роберт Гук впервые наблюдал клетки под микроскопом. Современная наука разделяет условия на внутренние и внешние, влияющие на жизнь.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основной компонент живых организмов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до 70% массы тела большинства организмов, обеспечивая основу для жизненных процессов и структуры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транспортировку питательных веществ и продуктов обмена внутри организма, поддерживая его жизнедеятельность.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приспособлены к жизни в пресной, солёной воде или могут выживать при временной засухе, демонстрируя адаптивные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его значение для живой природы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большинству животных и растений, а углекислый газ используется растениями в фотосинтезе, обеспечивая кислородный баланс.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кислорода в атмосфере зависит от высоты над уровнем моря и загрязнения, что влияет на условия обитания различных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растениям энергию для фотосинтеза, необходимого для создания органических веществ и кислорода. Животные реагируют на свет как сигнал суточного ритма.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освещение ослабляет растения, а избыток света может нанести вред; у некоторых животных меняется поведение и окраска в зависимости от продолжительности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нужен свет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выживание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организмов способны выживать при температурах от 0 до 50°C, за пределами которых их жизненные процессы нарушаются.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у рыб и рептилий замедляется обмен веществ, что снижает их активность и жизнедеятельность.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поддерживают постоянную температуру тела, что позволяет им адаптироваться к разным условиям.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холодное время переходят в состояние покоя, что помогает пережить неблагоприятные сезоны.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диапазоны разных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адаптированы к своим температурным условиям обитания, что ограничивает их распространение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предпочтения определяют ареалы обитания и экологические ниши различных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Влажность: важность воды для экосистем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кактусы сохраняют воду в мясистых стеблях, позволяя выживать при низкой влажности. Эти растения доказали свою эффективность приспособления к экстремальной среде.
</a:t>
            </a:r>
            <a:endParaRPr lang="en-US" sz="934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в пустыне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районы болот благоприятны для мхов и папоротников, которые нуждаются в постоянной воде для размножения. Их нежные листья удерживают влагу даже в сырые периоды.
</a:t>
            </a:r>
            <a:endParaRPr lang="en-US" sz="982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болотах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долгое время обходиться без воды, запасая её в горбах. Эти животные приспособлены к климатическим условиям пустынь и полупустынь.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адаптация к засухе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 для растений и животных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минеральные вещества, органику, воду и воздух, которые необходимы для питания и роста растений, а также обитания мелких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отличается высокой плодородностью и отлично подходит для выращивания сельскохозяйственных культур, обеспечивая богатую растительность.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как кроты и черви, улучшая структуру почвы, способствуют её аэрации и плодородию, что положительно влияет на экосистему.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состав воды и распределение обитателей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определяет разнообразие и состав водных организмов — каждое значение поддерживает уникальные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приспособлены к морской среде, что подчеркивает её экологическую значимость.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исследования, 2022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для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макронутриентов в организме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витамины: необходимые элементы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 являются основой питания организмов. Они обеспечивают энергией и строят клетки, поддерживая жизненные процессы и восстановление тканей.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железо и кальций, играют важную роль в формировании крови и костей. Витамины нужны для обмена веществ и укрепления иммунитета.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влияния условий на живые организмы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взаимосвязей в экосистемах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сезонов на жизнь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и смена окраски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медведей и ёжей помогает им пережить холод, а у зайцев меняется цвет шерсти для лучшей маскировки.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птицы, такие как ласточки и аисты, меняют место обитания с наступлением сезона холодов для поиска пищи и тепла.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осадки определяют, какие виды растений и животных смогут выживать в конкретных регионах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соли и кислотности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соли в воде и почве влияет на возможности выживания организмов. Рыбы пресной воды не переносят высокую солёность морской среды, что ограничивает их ареал.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pH среды важен для роста растений и грибов. Некоторые виды приспособлены к кислой почве, а другие предпочитают нейтральный или слабощелочной состав.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организмами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цветковые растения, обеспечивая им размножение и плодоношение, что способствует поддержанию биологического разнообразия.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регулируют численность оленей, предотвращая переедание растительности и сохраняя баланс в экосистеме.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растения, такие как омела, питаются соками других растений, влияя на их здоровье, но не уничтожая полностью хозяина.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взаимодействий отражается на стабильности и устойчивости природных сообществ и условий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экстремальных условиях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Антарктиде способны выживать при температуре около -20°C, имея антифризные белки, которые предотвращают замерзание их клеток. Это позволяет им обитать в суровых условиях полярной зоны.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антарктические бактерии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Археи, живущие в горячих источниках, выдерживают температуру до +80°C благодаря особым ферментам и мембранам. Их адаптация демонстрирует возможности жизни в экстремальной тепловой среде.
</a:t>
            </a:r>
            <a:endParaRPr lang="en-US" sz="821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археи горячих источников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адаптации, обеспечивающие выживание в различных условиях.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приспособления включают изменения в шерсти, листьях и запасах воды, что повышает выживаемость и размножение организмов в разных климатических зонах.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жизнь организмов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уровня загрязнения вода становится токсичной для многих видов, что отражается в снижении популяций рыб и амфибий.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рост концентраций вредных веществ напрямую сокращает численность чувствительных видов водной фауны.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Министерства экологии,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и её последствия для природы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потере среды обитания многих животных, снижая биологическое разнообразие и нарушая экологические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вызывает ухудшение здоровья организмов и уменьшает их способность к естественному размножению и выживанию.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уничтожает экосистемы, в которых обитают редкие и исчезающие виды, снижая устойчивость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чистоты воды, воздуха и баланса климата необходимо для устойчивого существования всех организмов. Экологическая гармония позволяет поддерживать разнообразие и здоровье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поддержания условий жизни на планете
</a:t>
            </a:r>
            <a:endParaRPr lang="en-US" sz="23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2026-05-08T09:45:23Z</dcterms:created>
  <dcterms:modified xsi:type="dcterms:W3CDTF">2026-05-08T09:45:23Z</dcterms:modified>
</cp:coreProperties>
</file>