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Америки: продолжение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Конституции к современным США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важна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Продолжим разговор о США: посмотрим, как Конституция, войны, переселение на Запад, права граждан и технологии связали прошлое с сегодняшним днём.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американская система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ветви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разделила власть между Конгрессом, президентом и судами, чтобы ни одна ветвь не стала главной. Эта система помогает стране принимать законы, управлять государством и решать споры через правила.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которые охраняются законом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 защищает свободу слова, вероисповедания и собраний. Он напоминает, что у граждан есть не только обязанности, но и важные гарантии в повседневной жизни и в суде.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 общее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означает, что часть решений принимают штаты, а часть — федеральное правительство. Поэтому законы в разных штатах могут отличаться, хотя страна остаётся единой.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страна менялась от борьбы за независимость до новых социальных перемен.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поворотов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страну по-своему: сначала строились основы государства, затем росла территория, промышленность и международное влияние.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исторический обзор США, учебные материалы по истории США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росла на запад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Луизианы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расширению начались после покупки Луизианы. Эта сделка резко увеличила площадь страны и открыла путь к новым землям, рекам и торговым маршрутам.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через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Поселенцы двигались на запад в поисках земли, работы и новых возможностей. Освоение Великих равнин изменило сельское хозяйство и ускорило рост новых городов и ферм.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через континент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восток и запад, сделав поездки и перевозки быстрее. Товары стало проще доставлять, а переселение людей — намного доступнее.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расширения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принесло не только рост, но и тяжёлые последствия для коренных народов. Их земли сокращались, а привычный образ жизни часто разрушался.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Аляску приобрели у России, и позже регион стал очень ценным для страны.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покупке Аляски США у России, 1867 год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покупка стала одной из самых удачных сделок в истории США.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изменила Гражданская война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рабстве стал главным источником конфликта между Севером и Югом. Разные взгляды на труд, власть и права штатов привели страну к вооружённому столкновению.
</a:t>
            </a:r>
            <a:endParaRPr lang="en-US" sz="983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обе стороны боролись за будущее страны, но победа Севера сохранила единство США. Это стало решающим моментом для дальнейшей истории государства.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рабство было отменено, однако равные права не появились сразу. Начался долгий и сложный путь к справедливости, который продолжался многие десятилетия.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 за права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рабы и их потомки столкнулись с дискриминацией в жизни, учёбе и голосовании. Борьба за равноправие стала одной из главных тем следующего века.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стали промышленной державой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 и начале XX века в стране строились большие заводы и фабрики. Они выпускали всё больше товаров, а города вокруг них быстро росли.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соединили сырьё, фабрики и рынки. Благодаря этому перевозки ускорились, а страна стала единым хозяйственным пространством.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Иммигранты из разных стран приехали в поисках работы и новой жизни. Их труд помог фабрикам, стройкам и городскому хозяйству развиваться ещё быстрее.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новинки сделали американскую продукцию заметной во всём мире. Машины, станки и массовое производство повысили качество и объём выпуска.
</a:t>
            </a:r>
            <a:endParaRPr lang="en-US" sz="10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 изменили роль США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Первой мировой войны США укрепили производство и финансы. Спрос на товары и сырьё вырос, а экономика получила мощный толчок.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в войну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мировой войне страна стала одним из главных поставщиков техники, оружия и ресурсов. Это усилило промышленность и научные исследования.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мировая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США заняли важное место в создании новой международной системы. Их влияние заметно выросло в политике, экономике и безопасности.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науки, заводов и транспорта помогло стране закрепить лидерство. Военные и мирные технологии всё чаще работали на одну цель — рост силы государства.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во второй половине XX века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многие семьи перебирались в пригороды, где жильё было просторнее, а дорога до работы часто зависела от автомобиля.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стало главным окном в новости, рекламу и развлечения, а бытовая техника изменила повседневные привычки миллионов людей.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программа, компьютеры и научные лаборатории сделали США заметным лидером в технологиях и исследованиях.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нового типа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всё сильнее опиралась на услуги, транспорт, финансы и инновации, а крупные аэропорты связали страну с миром.
</a:t>
            </a:r>
            <a:endParaRPr lang="en-US" sz="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разнообразие страны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 — один из самых густонаселённых и урбанизированных районов страны. Здесь сосредоточены крупные города, университеты, финансы и исторические центры, которые долго задавали темп развитию США.
</a:t>
            </a:r>
            <a:endParaRPr lang="en-US" sz="85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отличается тёплым климатом, сильными сельскохозяйственными традициями и быстрым ростом крупных агломераций. В его истории особенно заметны плантации, борьба за права и культурное наследие разных народов.
</a:t>
            </a:r>
            <a:endParaRPr lang="en-US" sz="855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 часто называют «сердцем страны»: здесь развиты промышленность, машиностроение, сельское хозяйство и транспорт. Равнинный ландшафт помог сделать регион важным узлом для дорог и торговли.
</a:t>
            </a:r>
            <a:endParaRPr lang="en-US" sz="855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включает территории с очень разными природными условиями: от пустынь до гор и побережий. Именно здесь особенно заметны современные города, технологические центры и национальные парки.
</a:t>
            </a:r>
            <a:endParaRPr lang="en-US" sz="855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штаты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Гавайи напоминают, что США — не только континентальная страна. Их удалённость, природа и климат делают карту государства особенно разнообразной и помогают увидеть его широту.
</a:t>
            </a:r>
            <a:endParaRPr lang="en-US" sz="8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 о США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действительно самый распространённый язык в США, но он не единственный в повседневной жизни. Во многих семьях, районах и школах звучат и другие языки.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 — один из самых заметных языков страны, особенно в крупных городах и на юге. Также широко слышны китайский, тагальский и другие языки иммигрантов.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видно не только дома, но и в городской среде. Оно помогает школам, больницам, магазинам и телевидению общаться с разными жителями страны понятнее и точнее.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вышло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языков связано с историей переселений. Люди приезжали в США из разных стран, приносили свои традиции, и это сделало культуру страны более многоголосой.
</a:t>
            </a:r>
            <a:endParaRPr lang="en-US" sz="10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равные возможности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Причина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началось с протеста против законов и правил, которые разделяли людей по цвету кожи. Активисты требовали равного доступа к школам, транспорту и избирательным правам.
</a:t>
            </a:r>
            <a:endParaRPr lang="en-US" sz="983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Формы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Бойкоты, марши и судебные дела помогли привлечь внимание всей страны. Эти мирные действия показали, что настойчивость и солидарность могут менять общественные правила.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Поддержка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на Вашингтон стал одним из самых известных событий движения. Огромное собрание людей продемонстрировало, что требование равенства поддерживают тысячи граждан.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Итоги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законы запретили расовую сегрегацию в важных сферах жизни. После этого школы, транспорт и выборы начали постепенно становиться более доступными для всех.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Факт-окно: Мартин Лютер Кинг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Кинг-младший стал одним из главных лидеров движения за гражданские права. Он говорил о равенстве спокойно и убедительно, опираясь на силу слова, а не насилие.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«I Have a Dream» стала символом надежды и веры в справедливое будущее. Эти слова до сих пор цитируют в школах, книгах и на памятных мероприятиях.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Кинг поддерживал ненасильственные протесты и призывал людей добиваться изменений мирным путём. Такой подход сделал движение понятным и сильным для очень разных людей.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имя связано не только с историей США, но и с идеей человеческого достоинства во всём мире. Его пример учит защищать права без ненависти.
</a:t>
            </a:r>
            <a:endParaRPr lang="en-US" sz="10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связать историю, общество и права граждан в одну понятную картину.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США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разнообразие и защита прав вместе объясняют развитие США и их влияние в мире.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истории и обществознанию США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США опирается на города, где рядом работают компании, университеты, стартапы и исследовательские центры. Это ускоряет появление новых идей и сервисов.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экономика XXI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отрасли, где быстрее всего превращают науку и идеи в продукты, услуги и рабочие места.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описанию ключевых отраслей экономики США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страны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влияет на то, где живут люди, какие школы доступны и насколько легко оплатить жильё, медицину и повседневные расходы семьи.
</a:t>
            </a:r>
            <a:endParaRPr lang="en-US" sz="862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остаётся важной темой, потому что США принимают людей из разных стран. Это обогащает культуру, но требует понятных правил и поддержки.
</a:t>
            </a:r>
            <a:endParaRPr lang="en-US" sz="862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споры часто касаются налогов, образования, оружия и роли государства. Из-за этого обществу бывает трудно быстро договариваться о решениях.
</a:t>
            </a:r>
            <a:endParaRPr lang="en-US" sz="862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включают ураганы, засухи, лесные пожары и наводнения. Они затрагивают безопасность городов, сельское хозяйство и транспорт.
</a:t>
            </a:r>
            <a:endParaRPr lang="en-US" sz="862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школ, здравоохранения и стоимости жизни волнуют почти каждую семью. От них зависит не только комфорт, но и реальные возможности на будущее.
</a:t>
            </a:r>
            <a:endParaRPr lang="en-US" sz="8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размышления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сравнить разные этапы истории и выбрать наиболее важный фактор изменений.
</a:t>
            </a:r>
            <a:endParaRPr lang="en-US" sz="9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 млн+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США.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оценка населения США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велико население страны и почему её экономика, города и культура влияют на мир.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 показывает, что Конституция, расширение территории, борьба за права и технологический рост связаны между собой. Именно поэтому страна остаётся влиятельной и одновременно ищет ответы на новые вызовы.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2026-07-26T19:57:21Z</dcterms:created>
  <dcterms:modified xsi:type="dcterms:W3CDTF">2026-07-26T19:57:21Z</dcterms:modified>
</cp:coreProperties>
</file>