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и анализирующее скрещивание: как выявляют генотип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не всегда раскрывает генотип: его можно установить по потомству.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объясняет, как по проявлению признака и результатам скрещивания находят скрытый генотип. Она связана с законами Менделя, моногибридным скрещиванием и классической школьной генетикой 11 класса.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наследования признаков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900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338" y="3241125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49537" y="1480700"/>
            <a:ext cx="439200" cy="39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53100" y="1456900"/>
            <a:ext cx="38325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участок ДНК, который участвует в формировании наследственного признака и несёт информацию о его вариантах у потомства.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 имеет два одинаковых аллеля, а гетерозигота — два разных. Именно это различие важно для анализа наследования и скрытого генотипа.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Гомо- и гетерозигота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совокупность аллелей организма. Он описывает наследственную основу признаков и часто не виден напрямую по внешнему облику.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 — совокупность внешних и внутренних признаков, формирующихся при взаимодействии генотипа и условий среды.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 — разные формы одного и того же гена. Они определяют альтернативные проявления признака и могут по-разному влиять на фенотип.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генетические термины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может выглядеть так же, как доминантная гомозигота, поэтому внешний признак не всегда достаточен для точного вывода.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фенотипов AA и Aa показывает, что доминантный аллель маскирует рецессивный в гетерозиготе.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законам Менделя и школьному курсу генетики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генотип связан с фенотипом при доминировании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полном доминировании доминантный аллель полностью подавляет проявление рецессивного в гетерозиготе, поэтому по фенотипу AA и Aa не различаются.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доминирование считается наиболее наглядным случаем наследования альтернативных признаков и часто используется как базовый образец в школьной генетике.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вывод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таких случаях фенотип не даёт прямого ответа о генотипе, а для уточнения нужны скрещивания и анализ потомства.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гороха Менделя жёлтые семена доминируют над зелёными, а гладкая форма семян — над морщинистой. Это удобная модель для учебных задач.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доминирование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кодоминировании оба аллеля проявляются одновременно и равноправно, поэтому признаки не смешиваются и не подавляют друг друга.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проявление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групп крови ABO демонстрирует кодоминирование: аллели, определяющие признаки A и B, могут проявляться вместе в группе AB.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 человека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 — львиный зев: при скрещивании красных и белых форм у гетерозигот часто появляются розовые цветки.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 растений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неполном доминировании гетерозигота имеет признак, который занимает промежуточное положение между двумя гомозиготами, а не совпадает с одной из них.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фенотип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и кодоминирование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 тот же ген может проявляться по-разному в зависимости от типа взаимодействия аллелей.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гетерозиготы не всегда совпадает с доминантным вариантом, поэтому по внешнему признаку нельзя автоматически судить о генотипе.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генетики; классические примеры наследования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проявления аллелей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скрытого генотипа по потомству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анализирующего скрещивания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Рецессивная гомозигота удобна именно тем, что её фенотип не скрывает генотип. Благодаря этому по потомству можно надёжно проверить скрытую наследственную комбинацию.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метода анализирующего скрещивания в классической генетике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проверочный партнёр однозначно показывает, передаёт ли исследуемая особь рецессивный аллель.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образует два типа гамет, а рецессивная гомозигота — только один, поэтому потомство распределяется поровну.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1:1 по генотипу и фенотипу делает это скрещивание удобным для распознавания гетерозиготы.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решётки Пеннета по моногибридному скрещиванию Aa × aa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для скрещивания Aa × aa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среди потомков наблюдается равное число доминантных и рецессивных особей, исходная особь гетерозиготна Aa. Она передаёт два типа гамет в равной доле.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1:1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вывода возрастает при большом числе потомков: на малой выборке случайные отклонения могут исказить соотношение и затруднить отличение AA от Aa.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достаточная выборка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Неизвестную особь с доминантным фенотипом скрещивают с рецессивной гомозиготой aa. По признакам потомков судят, скрыт ли в генотипе второй рецессивный аллель.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Скрещивание-проверка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потомки проявляют доминантный признак, исследуемая особь, как правило, имеет генотип AA. В таком случае рецессивный аллель в потомстве не появляется.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потомки доминантны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AA от Aa по потомству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растения гороха с жёлтыми семенами определяют генотип через скрещивание с зелённосеменным рецессивным растением. Внешне оба варианта выглядят по-разному, но именно потомство показывает, скрыт ли у жёлтой формы рецессивный аллель.
</a:t>
            </a:r>
            <a:endParaRPr lang="en-US" sz="1028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семена под проверкой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потомство делится примерно поровну на жёлтое и зелёное, исходная форма гетерозиготна. Такая иллюстрация удобно показывает две ветви результата: доминантный признак сохраняется лишь у части потомков.
</a:t>
            </a:r>
            <a:endParaRPr lang="en-US" sz="1134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потомства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семена в потомстве оказываются жёлтыми, исходное растение, скорее всего, гомозиготно по доминантному аллелю. На схеме это выглядит как одна линия наследования без появления зелёных семян.
</a:t>
            </a:r>
            <a:endParaRPr lang="en-US" sz="1147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всё потомство жёлтое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анализирующего скрещивания у гороха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ожидаемых исходов помогает быстро определить генотип исследуемой особи по потомству.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рецессивный партнёр даёт две разные группы потомков, исследуемая особь гетерозиготна. При большой выборке наблюдаемое расщепление обычно близко к теоретическому.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классическая генетика; модель моногибридного анализирующего скрещивания
</a:t>
            </a:r>
            <a:endParaRPr lang="en-US" sz="1191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результаты анализирующего скрещивания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подчиняется вероятности: отдельные семьи потомков могут немного отклоняться от теории, но при увеличении числа особей соотношение приближается к ожидаемому.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и статистическая интерпретация результатов скрещивания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ожидаемое расщепление при скрещивании Aa с aa, которое тем точнее проявляется, чем больше потомков в выборке.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
</a:t>
            </a:r>
            <a:endParaRPr lang="en-US" sz="7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задачах на моногибридное скрещивание с одной парой аллелей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анализирующее скрещивание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начинается с неверного определения, какой фенотип доминирует. Тогда и запись скрещивания, и последующий вывод о генотипе оказываются неправильными уже на первом шаге.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 доминантный признак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доминантного признака ещё не доказывает генотип AA. Гетерозигота Aa выглядит так же, поэтому вывод нужно делать только по потомству, а не по внешнему виду.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фенотипа и генотипа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применим к одному гену с двумя аллелями. Если в задаче участвуют несколько генов или сложное взаимодействие признаков, анализирующее скрещивание нельзя использовать механически.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ген в условии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небольшой выборке случайные колебания могут создать ложное впечатление о расщеплении. Для анализа нужны достаточно многочисленные потомки, иначе статистический вывод остаётся ненадёжным.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мало потомков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анализирующем скрещивании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монастырском саду в Брно Грегор Мендель годами выращивал горох посевной и тщательно учитывал результаты скрещиваний. Именно там были собраны данные, из которых позже выросла классическая генетика.
</a:t>
            </a:r>
            <a:endParaRPr lang="en-US" sz="1152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в Брно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3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его выводы стали фундаментом для понимания доминирования и анализирующего скрещивания. Сегодня портрет Менделя и изображение гороха помогают связать учебную схему с реальным историческим экспериментом.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школьной генетики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не ограничивался внешним сходством растений, а анализировал численные соотношения признаков у потомков. Такой подход позволил увидеть повторяющиеся закономерности наследования, недоступные простому наблюдению.
</a:t>
            </a:r>
            <a:endParaRPr lang="en-US" sz="987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вместо догадки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метода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 там, где нужно быстро оценить скрытый генотип по потомству или проверить чистоту линии без молекулярного анализа.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учебная ценность — в школьной генетике, но практический смысл сохраняется и в селекции, биологии, медицине.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классическая генетика; обобщение сфер применения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анализирующее скрещивание применяется на практике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формулирует законы наследования на основе опытов с горохом. Анализ потомства становится главным способом понять, как передаются признаки.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часто определяют молекулярными тестами, но метод Менделя остаётся важной моделью для понимания вероятности, доминирования и логики наследования.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закрепляется как учебный и исследовательский приём. Оно помогает отличать фенотип от генотипа и проверять гипотезы о наследовании.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генетика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Анализирующее скрещивание и современные генетические методы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не всегда раскрывает генотип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скрывает рецессивный аллель у гетерозиготы, а анализирующее скрещивание выводит его на свет через потомство. Поэтому классическая генетика учит читать не только признаки, но и их вероятности.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2026-06-01T23:21:09Z</dcterms:created>
  <dcterms:modified xsi:type="dcterms:W3CDTF">2026-06-01T23:21:09Z</dcterms:modified>
</cp:coreProperties>
</file>