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Разучиваем и исполняем песню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слушать, понимать и дружно петь песню по частям.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становится своей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песню учат маленькими шагами, слова не путаются, а мелодия запоминается быстрее. Сначала слушаем, потом понимаем текст и постепенно соединяем фразы в одно уверенное исполнение.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6979" y="2233462"/>
            <a:ext cx="415575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7237" y="2233462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песни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песни рассказывают историю, задают тему и помогают понять, о чём поют. Чем яснее текст, тем легче запомнить строки и передать настроение слушателям.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ведёт песню вверх и вниз, как дорожка для голоса. Она делает исполнение узнаваемым, а повторяющиеся обороты помогают быстрее запомнить музыку.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подсказывает, когда звуки звучат долго, а когда коротко. Если держать его ровно, слова ложатся на музыку точно, и пение получается дружным.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как быстро движется песня: спокойно, умеренно или бодро. От него зависит характер исполнения, поэтому одна и та же мелодия может звучать по-разному.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первое слушание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песню слушают целиком, чтобы поймать её настроение: весёлое, спокойное, торжественное или шутливое. Это как первое знакомство — без спешки и без лишних слов.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замечают повторяющиеся места, тише и громче звучащие фразы. Так становится понятнее, где мелодия возвращается, а где голос должен быть особенно внимательным.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слушания к исполнению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постепенно освоить песню и не терять уверенность.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смысл слов песни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непонятные слова, имена и названия мест. Если разобраться в них заранее, текст перестаёт быть сложным и начинает звучать понятно.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Попросите себя представить героев песни и их действия. Когда слова связаны с школой, дружбой, природой или играми, смысл становится ближе и живее.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песня превращается в маленькую историю. Тогда её легче петь с чувством, а не просто повторять звуки, как скороговорку на бегу.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осанка перед пением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спина и свободные плечи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Встаньте ровно, расправьте плечи и не зажимайте шею. Так голосу легче звучать свободно, а тело помогает петь, а не мешает.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вдох без шума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нужно брать тихо и незаметно. Тогда начало фразы выходит мягким, чистым и уверенным, как у настоящего маленького артиста.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 раз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повторяют один сложный кусочек подряд, чтобы он запомнился и перестал сбивать с ритма.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 разучиванию песен на уроках музыки в начальной школе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повторение помогает рукам памяти, а не только голосу. Сложная фраза становится спокойнее и понятнее, если возвращаться к ней без спешки.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песня пока не получается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спокойно исправить ошибку и снова продолжить пение.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9238" y="21050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00633" y="2105050"/>
            <a:ext cx="346313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638" y="2135380"/>
            <a:ext cx="616800" cy="4934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не сбиваться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80551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помогают услышать ровный пульс песни. Когда ладони отбивают ритм, легче понять, где звук тянется дольше, а где нужен короткий и чёткий шаг.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50805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Постукивание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постукивание по коленям помогает следить за размером песни, не отвлекаясь. Так ритм остаётся ровным, а пение звучит дружнее и спокойнее.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29316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в такт, тело запоминает движение музыки. Шаги делают ритм понятным и устойчивым, поэтому слова легче попадают точно на нужные доли.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хочется повторить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припеве часто звучат короткие и знакомые слова, поэтому их легче подхватить после первого же прослушивания. Когда весь класс повторяет одну и ту же строчку, она быстро становится любимой и остаётся в памяти надолго.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Мотив, который не путается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припева обычно простой и яркий мотив: он возвращается снова и снова, как добрый знакомый. Дети слышат его несколько раз подряд, улыбаются и уверенно поют вместе, открыто показывая жестами ритм песни.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припев запоминается быстрее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петь выразительно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Пойте так, чтобы смысл слов был слышен сразу. Чётко произносите согласные, а окончания слов делайте мягкими и аккуратными, без лишней спешки.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силой звучания: тихие места поются спокойно, а громкие — уверенно, но без крика. Так песня звучит живо и понятно.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настроение голоса в зависимости от песни. Весёлая мелодия просит лёгкого и светлого звучания, а спокойная — более мягкого и ровного.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Старайтесь, чтобы голос, текст и чувство песни шли вместе. Тогда исполнение получается не просто правильным, а по-настоящему интересным для слушателей.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одного голоса к хору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общего пения: от знакомой строчки к дружному звучанию всего класса.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дружного исполнения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спокойно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пением не кричим и не торопимся. Слушаем начало, чтобы сразу войти в общий темп и не выбежать вперёд.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Поём вместе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держат один ритм, смотрят на новую строчку и заканчивают фразы одновременно. Тогда хор звучит собранно и уверенно.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 общий звук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соседей и не стараемся перекричать класс. Дружное исполнение звучит сильнее, ровнее и красивее, чем громкий беспорядок.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мимика делают песню живой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помогает светлому звучанию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песня весёлая, лицо тоже может стать чуть радостнее. Улыбка не мешает пению, а наоборот поддерживает лёгкое звучание и помогает слушателям почувствовать настроение песни вместе с исполнителем.
</a:t>
            </a:r>
            <a:endParaRPr lang="en-US" sz="1305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показывают характер мелодии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могут мягко подсказать, где мелодия поднимается, а где становится тише. Ребёнок поёт и движением рук как будто рисует линию песни в воздухе, делая исполнение более понятным и живым.
</a:t>
            </a:r>
            <a:endParaRPr lang="en-US" sz="13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маленькому выступлению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к выступлению в классе: от выбора песни до прослушивания результата.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песню надолго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04340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напойте припев или первые слова строчек. Короткое повторение помогает памяти удержать мелодию и текст.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365309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Возвращайтесь к песне ещё раз: чем чаще она звучит в разных ситуациях, тем увереннее остаётся в памяти.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534824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игре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Свяжите песню с картинкой, движением или небольшим жестом. Тогда слова вспоминаются легче, как будто сами прыгают в голову.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пение начинается с понятного текста и ровного дыхания. Если звук берётся спокойно и без рывка, каждая фраза звучит чисто и аккуратно.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следить за учителем или дирижёром и заканчивать фразы вместе с классом. Тогда хор звучит собранно, а песня кажется особенно выразительной.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исполнение красивым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 после песни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разбор после исполнения помогает заметить удачные места и спокойно исправить трудные.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получается, когда старается каждый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Разучивание песни — это дружный путь от первого прослушивания к уверенной сцене. Если слушать, понимать, повторять и петь вместе, песня обязательно станет знакомой и любимой.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2026-05-24T20:56:11Z</dcterms:created>
  <dcterms:modified xsi:type="dcterms:W3CDTF">2026-05-24T20:56:11Z</dcterms:modified>
</cp:coreProperties>
</file>