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Disaster Zone: лексика и ситуации по теме бедствий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бедствия, безопасность и английские слова для экстренных ситуаций.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школьную лексику с реальными жизненными ситуациями. Она помогает понимать инструкции, описывать происшествия и быстро сообщать главное о бедствии. Особенно полезны простые глаголы: run, help, call, leave, stay, move, protect, report.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английский о чрезвычайных ситуациях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бедствий в английском языке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earthquake, flood, hurricane, tornado, wildfire и landslide. Эти слова часто встречаются в новостях, учебных текстах и коротких сообщениях о погоде и разрушениях.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происшествия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опасных событий, связанных с техникой и транспортом, используют слова explosion, gas leak, factory fire, train crash и car accident. Они помогают точно назвать источник угрозы.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результат бедствия, нужны слова damage, danger, destruction, injury, smoke и debris. С их помощью можно показать, насколько серьёзной стала ситуация.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часто встречаются выражения about a terrible storm, after the earthquake и in the disaster area. Они помогают понять, где и когда произошло событие.
</a:t>
            </a:r>
            <a:endParaRPr lang="en-US" sz="1351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бедствие может описываться по-разному, но ключевая лексика остаётся похожей. Поэтому важно учить не только названия, но и слова о последствиях и месте происшествия.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825986"/>
            <a:ext cx="7101300" cy="32060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бедствий и ключевая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тип бедствия, главная опасность, слова для описания и безопасное действие.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бедствия свой набор слов и свой главный риск, поэтому в опасной ситуации важно сразу понимать тип угрозы.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5. Disaster Zone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disaster zone в деталях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квартал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стоят ruined дома, рядом лежат broken конструкции и debris. Дорога partly blocked, поэтому машины не могут проехать. В воздухе чувствуется smoke, а люди осторожно обходят unsafe места.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Затопленная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улица стала flooded, а вода дошла до тротуаров. На дороге видны damaged cars и грязные лужи. Жители ждут помощи в crowded temporary shelter, где раздают воду и blankets.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disaster zone работает временный пункт помощи. Там тихо и организованно: спасатели, медики и волонтёры помогают людям, дают воду и объясняют, куда идти дальше. Везде чувствуется, что свет частично отключён.
</a:t>
            </a:r>
            <a:endParaRPr lang="en-US" sz="17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сферы страдают сильнее всего, когда бедствие нарушает привычную жизнь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серьёзные проблемы обычно связаны с жильём и транспортом, а перебои в связи и электричестве осложняют помощь и новости.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урока Unit 5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бедствий встречаются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опасности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in danger помогает быстро обозначить риск. Её используют, когда человеку или группе нужна срочная помощь и нельзя терять время.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get to safety и stay calm показывают, что главное — не паниковать и как можно быстрее перейти в безопасное место.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call emergency services нужна, когда требуется профессиональная помощь. В учебных заданиях она часто связывается со словом emergency.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людей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escape, warn, rescue, protect и survive помогают описать, что делают люди во время бедствия. Они часто встречаются в коротких диалогах и сообщениях.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There is a fire и The street is flooded помогают описывать происшествие коротко и понятно. Такие фразы удобно использовать в начальных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школьном и городском плане безопасности.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людям в зоне бедствия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Rescue workers ищут людей, разбирают завалы и помогают выбраться из опасных мест. Их работа требует скорости, осторожности и умения действовать в сложной обстановке.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Doctors и медсёстры оказывают first aid, проверяют состояние пострадавших и решают, кому помощь нужна срочно. Они работают рядом с машинами скорой помощи и пунктами сортировки.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Firefighters тушат огонь, охлаждают опасные участки и защищают соседние здания. Они также проверяют, нет ли дыма, утечки газа или новых очагов возгорания.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officers охраняют территорию, регулируют движение и не подпускают людей к опасным местам. Их задача — сохранить порядок и помочь спасательным службам работать без помех.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службы действуют вместе, поэтому в учебных текстах часто встречаются слова rescue, emergency, aid и protect. Они показывают, что помощь в disaster zone всегда командная.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626046"/>
            <a:ext cx="6463500" cy="2737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какие вещи нужны в emergency kit и как назвать их по-английски.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первой необходимости лучше подготовить заранее: в экстренной ситуации он экономит время и помогает сохранять связь, здоровье и безопасность.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5. Disaster Zone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первой необходимости: что должно быть с собой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воды, грязи и мусора после бедствия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 или разрушения вода часто бывает polluted water: в ней могут быть бактерии, топливо и химикаты. Пить такую воду нельзя, даже если она выглядит чистой на вид.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грязи легко не заметить hidden holes, broken glass и sharp objects. Опасность усиливают electric wires и мусор, поэтому нельзя трогать предметы в воде и ходить без взрослых.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неглубокая вода может быть опасной, если есть strong current. Он сбивает с ног и уносит людей в сторону, поэтому в поток не заходят без спасателей.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двор затоплен, нужно держаться подальше от воды, не играть среди мусора и сразу сообщать взрослым о любых опасных местах. Осторожность помогает избежать травм и инфекции.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обычно самые срочные: поиск людей и временное размещение пострадавших. Затем начинается долгий ремонт инфраструктуры, который влияет на возвращение к обычной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разрушения, тем дольше ремонт жилья и дорог; именно они чаще всего замедляют полное восстановление после бедствия.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слайда; качественная оценка этапов восстановления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после бедствия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assembly point проверяют присутствующих, уточняют информацию и ждут официального сигнала. Такие тренировки помогают детям действовать увереннее и быстрее собираться в нужном месте.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размещает план эвакуации, проверяет указатели выходов и назначает ответственных взрослых. Ученики заранее узнают safe exit, assembly point и основные safety rules.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drill класс быстро и спокойно выходит по выбранному пути. Учитель следит, чтобы все шли вместе, не паниковали и соблюдали instructions.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школа готовится к чрезвычайной ситуации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оказывать первую помощь до приезда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порядок действий до прибытия медиков или emergency services.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бедствий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бедствия дети и взрослые часто чувствуют fear, worry и shock. Им трудно сразу успокоиться, поэтому важны знакомые люди рядом и понятные слова поддержки.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и молчание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плачут, молчат или не хотят разговаривать. Такое поведение не означает слабость: это обычная реакция на сильный стресс и неожиданную опасность.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сна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событий могут появиться бессонница и страх громких звуков. Спокойный вечерний режим, мягкий свет и тишина помогают постепенно вернуть ощущение безопасности.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легче, когда он stays with family, знает план на день и получает достоверную информацию. Ложные слухи усиливают тревогу и мешают восстановлению.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feel frightened и ask for help часто встречаются в английских текстах по теме. Они показывают, что человеку нужно внимание, поддержка и доброжелательный разговор.
</a:t>
            </a:r>
            <a:endParaRPr lang="en-US" sz="13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факторов риска совпадают, спасателям труднее быстро добраться до людей, а пострадавшим — получить помощь и безопасное жильё.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создают слабые здания и отсутствие предупреждения: именно они сильнее всего увеличивают число пострадавших.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слайда; относительная оценка факторов риска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ущерб в disaster zone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" y="1892052"/>
            <a:ext cx="3724482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201" y="1892052"/>
            <a:ext cx="3724482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809" y="1892052"/>
            <a:ext cx="3724482" cy="3033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помощь пострадавшим странам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машины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пострадавший район приезжают первые грузовики, люди видят воду, коробки с продуктами и одеяла. Это не просто вещи, а шанс пережить первые часы после бедствия и дождаться спасателей.
</a:t>
            </a:r>
            <a:endParaRPr lang="en-US" sz="135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в палаточном лагере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палаточном лагере добровольцы сортируют лекарства, раздают еду и помогают семьям найти место для отдыха. Рядом работают специалисты, которые проверяют здоровье детей и пожилых людей.
</a:t>
            </a:r>
            <a:endParaRPr lang="en-US" sz="135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которая приходит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отправляют food, water, medicine и rescue equipment, если местных ресурсов не хватает. Такая support особенно важна в первые 72 hours after the disaster, когда счёт идёт на минуты.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ситуацию, правильное действие и опасный поступок. Такие фразы помогают быстро запомнить английские правила безопасности.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действие всегда связано с дистанцией от опасности, а опасное — с промедлением или приближением к ней.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5. Disaster Zone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этого возраста тема полезна тем, что соединяет лексику, чтение и практические действия в опасной ситуации.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тренирует понимание коротких инструкций и правил безопасности на английском языке.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 материалы урока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5. Disaster Zone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бедствиях, понимать инструкции и использовать английские слова о помощи, безопасности и восстановлении. Эти навыки делают чтение текстов проще и поведение в опасной ситуации увереннее.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2026-05-30T23:27:15Z</dcterms:created>
  <dcterms:modified xsi:type="dcterms:W3CDTF">2026-05-30T23:27:15Z</dcterms:modified>
</cp:coreProperties>
</file>