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Непарные хромосомы и их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встречаются в единственном экземпляре и влияют на пол и наследственность.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содержат ДНК и белки, хранит и передают наследственную информацию. В человеке 23 пары, в том числе половые хромосомы, отвечающие за определение пола.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Строение и функции хромосом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— точка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разделяет хромосому на два плеча и связывает две хроматиды. Она играет важную роль при делении клеток, обеспечивая правильное распределение генетического материала.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и теломеры: защита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(q) и короткое (p) плечи хромосомы несут гены. Теломеры находятся на концах хромосомы, защищая их от повреждений и предотвращая сокращение ДНК при делении.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хроматиды — хранители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хроматида содержит спирально свернутые молекулы ДНК, разделённые на участки — гены, кодирующие различные наследственные признаки организма.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хромосомы: основные элементы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хромосомы имеют одинаковую форму и размер, и по одной передаются от каждого родителя, обеспечивая генетическое разнообразие.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существуют в одном экземпляре, например, Y-хромосома у мужчин, что влияет на формирование пола и наследственных признаков.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пары у непарных хромосом приводит к уникальному пути передачи генов и специализации функций в организме.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хромосомы: определение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хромосомы: X и Y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— носитель множества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присутствует у обоих полов, она содержит многие гены, связанные с наследственностью и развитием организма, передаваясь по разным линиям.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— определитель мужских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меньше по размеру и содержит гены, ответственные за развитие мужских половых признаков и процесс образования сперматозоидов.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детей с разным полом зависит от случайного выбора сперматозоида с X или Y-хромосомой.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пола близко к равному, что демонстрирует роль непарных хромосом в биологии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родов, Всемирная организация здравоохранения,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пола у человека: статистика рождения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передаются только от отца к сыну, сохраняя мужскую линию без изменений.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непарных хромосом: особенности наследования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наследуется как мужчинами, так и женщинами, что влияет на проявление признаков по-разному у полов.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дефекты в генах X-хромосомы проявляются сразу, так как нет второй копии для компенсации.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как гемофилия и дальтонизм проявляются чаще у мужчин благодаря особенностям наследования X-хромосомы.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ZW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птиц имеют разные половые хромосомы (ZW), а самцы — одинаковые (ZZ). Эта система определяет пол в большинстве видов птиц и отличается от человеческой XY.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XO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насекомых самцы имеют лишь одну X-хромосому (XO), что значит отсутствие второй половой хромосомы, а самки — две (XX), формируя различные механизмы наследования.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у рыб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рыб также встречается система XO, что обеспечивает разнообразие способов определения пола в природе, показывая эволюционное разнообразие.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у других видов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82308"/>
            <a:ext cx="3832800" cy="1798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аутосом и непарных хромосом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количество, функции и особенности наследования аутосом и половых хромосом у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играют особую роль в наследовании и определении пола, часто связанном с наследственными заболеваниями.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генетика человека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(XXY) вызван дополнительной Y-хромосомой, вызывая изменения в развитии и репродуктивной системе мужчин.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Тёрнера (X0) возникает из-за отсутствия второй половой хромосомы у женщин, что приводит к особым физическим чертам и проблемам со здоровьем.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этих нарушений важно для оказания медицинской помощи и поддержки развития пациентов.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нарушения: причины и последствия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клеток: процесс мейоза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мейотического деления, обеспечивающего передачу половых хромосом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связанные с генами непарных хромосом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X-хромосомы вызывают заболевания, такие как гемофилия и дальтонизм, часто проявляющиеся у мужчин из-за отсутствия второй X-хромосомы. Женщины обычно носители, редко испытывают симптомы.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Y-хромосомой, встречаются реже и чаще связаны с мужским бесплодием. Эти патологии отражают уникальные особенности наследования непарных хромосом и их генетическое значение.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возникает из-за ошибок в делении клеток или мутаций, приводящих к разному набору хромосом в клетках одного организма.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различных вариантов непарных хромосом может вызывать отклонения во внешности и здоровье, например, у людей с синдромами Тёрнера или Клайнфельтера.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выявления мозаицизма используют цитогенетические методы, позволяющие анализировать хромосомный состав разных клеток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Мозаицизм: варианты непарных хромосом в клетках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 наличию непарных хромосом и типам систем определения пола отражает разнообразие биологических механизмов.
</a:t>
            </a:r>
            <a:endParaRPr lang="en-US" sz="116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наличии непарных хромосом подчёркивают адаптационные особенности разных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непарных хромосом у разных организмов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обеспечивают разнообразие полов, что стимулирует половое размножение и ускоряет возникновение новых признаков у популяций.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Замещение X на Y или W на Z у разных видов приводит к формированию уникальных систем определения пола, способствуя биологической адаптации.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различие, задаваемое непарными хромосомами, служит основой для полового отбора и поддерживает генетическую вариативность.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непарных хромосом содействуют появлению новых видов через изоляцию и накопление специфических генетических особенностей.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непарных хромосом в эволюции и образовании новых видов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визуализировать отдельные хромосомы с помощью красителей, обеспечивая выявление структурных особенностей и аномалий. Используется для детального анализа X и Y-хромосом.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высокоточной расшифровки геномов позволяют изучить последовательность генов непарных хромосом, выявлять мутации и понимать их роль в наследственных заболеваниях.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методик для анализа числа и структуры хромосом, включая флоресцентную гибридизацию, помогают диагностировать хромосомные патологии и мозаицизм у пациентов.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непарных хромосом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непарных хромосом воздействуют на рост и половое созревание, включая развитие вторичных половых признаков у мальчиков в период подросткового возраста.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определяют особенности голосовых связок, распределение волос и другие физические характеристики, специфичные для полов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эти гены могут влиять на психологические черты, предрасположенность к социальным взаимодействиям и обучаемости.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непарных хромосом на внешность и поведение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X- и Y-хромосом от родителей к детям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наследования половых хромосом родителями и вероятность пола ребёнка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Y-хромосомы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— самая маленькая в наборе, содержит около 60 активных генов, в отличие от X-хромосомы, которая насчитывает более 1000 генов и играет более обширную роль.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Y у некоторых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млекопитающих Y-хромосома полностью отсутствует. Пол определяется другими механизмами, что демонстрирует разнообразие биологических систем в природе.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родственными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шимпанзе и горилл строение и генетический состав Y-хромосомы отличаются от человеческих, что отражает эволюционные расхождения между видами.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непарных хромосомах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непарных хромосом в биологии человека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хромосомы важны для определения пола, наследования признаков и здоровья, их изучение способствует развитию медицины и генетики, расширяя знания о биологическом разнообразии.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2026-05-09T08:42:20Z</dcterms:created>
  <dcterms:modified xsi:type="dcterms:W3CDTF">2026-05-09T08:42:20Z</dcterms:modified>
</cp:coreProperties>
</file>