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«Василий Тёркин»: поэма о войне, человеке и народной стойкости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солдата, в котором жива сила, юмор и достоинство.
</a:t>
            </a:r>
            <a:endParaRPr lang="en-US" sz="3781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писал «Василия Тёркина» в 1942–1945 годах, печатая главы в фронтовой прессе. Текст звучал так, будто говорил сам солдат: просто, правдиво и по-человечески близко.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рождалась поэма на войне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прост в общении, вынослив и находчив. Именно поэтому он вызывает доверие: рядом с ним легче пережить опасность, усталость и страх.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— не конкретный исторический человек, а собирательный образ русского солдата. В нём узнаются многие бойцы, прошедшие фронт с достоинством и терпением.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старается выглядеть героем, но в трудный момент действует смело и уверенно. Его сила заметна в обычных поступках, а не в громких словах.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Василий Тёркин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Окопная повседневность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подробно показаны окопы, привалы, короткий сон, походная еда и разговоры бойцов. Эти детали делают войну ощутимой и правдивой. 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Фронтовой быт и условия солдатской жизни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радости на войне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холода, голода и постоянной опасности особенно ценятся взаимовыручка и терпение. Даже редкий отдых становится важным, потому что помогает сохранить силы и надежду.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говорит просто и естественно, как человек, знающий солдатскую жизнь изнутри. Его интонация доверительная, будто он разговаривает с читателем рядом у фронтового костра.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автора и рассказчика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отделяет себя от бойцов. Он словно шагает вместе с ними, разделяя тревогу, усталость и короткие минуты радости, когда особенно нужна поддержка.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слышны сочувствие и уважение к подвигу. При этом рассказчик не скрывает, что война страшна и тяжела, поэтому его слова звучат особенно честно.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юмор помогает не только передать характер Тёркина, но и показать силу духа. Даже в тяжёлое время человек остаётся человеком, если умеет сострадать.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центре поэмы — не только война, но и сохранение человеческого достоинства.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взаимосвязаны: стойкость героя поддерживают дружба, любовь к Родине и память о доме.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А. Т. Твардовского «Василий Тёркин»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поэмы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071" y="1842470"/>
            <a:ext cx="264900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4983" y="1865240"/>
            <a:ext cx="274200" cy="219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3533" y="1865240"/>
            <a:ext cx="274200" cy="2193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как способ сохранить силы и надежду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в 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умеет шутить даже тогда, когда вокруг страшно. Его юмор не отменяет опасность, но помогает не поддаться панике и удержать внутреннее спокойствие.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товарищей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реплика или удачная прибаутка поднимают дух бойцов. Так герой помогает другим пережить усталость и напоминает, что рядом есть свои.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народная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рождается из живых диалогов, метких слов и солдатской смекалки. Благодаря этому юмор звучит естественно и очень близко читателю.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образ героя в поэме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развитие образа Василия Тёркина через действия, оценку товарищей и обобщение образа.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широко использует разговорные слова, пословицы и прибаутки. Благодаря этому речь героев звучит естественно, как в настоящем солдатском разговоре.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поэмы: простой, живой, народный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точные фразы легко запоминаются. Они делают текст ясным для чтения и помогают быстро увидеть характер героя без длинных объяснений.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ритм и интонации устной речи приближают поэму к народному рассказу. Поэтому даже серьёзные эпизоды воспринимаются просто и очень убедительно.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90241"/>
            <a:ext cx="4328400" cy="1381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показывает новую сторону войны и помогает лучше понять характер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сцены складываются в целостную картину фронтовой жизни и раскрывают силу солдатского характера.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А. Т. Твардовского «Василий Тёркин»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поэмы и их смысл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Переправа в поэме передаёт не только опасность боя, но и полную неразбериху военного времени: вода, огонь, крики, спешка, потери и напряжение каждого мгновения.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переправы как один из самых сильных образов войны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фоне особенно ясно видно, что победу приносит не одиночный подвиг, а общая стойкость бойцов, которые поддерживают друг друга и продолжают идти вперёд.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564" y="1594399"/>
            <a:ext cx="350400" cy="28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8064" y="1594399"/>
            <a:ext cx="350400" cy="280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3414" y="3277684"/>
            <a:ext cx="338700" cy="33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75082" y="3277684"/>
            <a:ext cx="296363" cy="338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и его товарищи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Взаимовыручка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всегда рядом с товарищами: он помогает делом, словом и шуткой. В бою и на привале его поддержка делает фронтовую жизнь выносимее.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испытание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выделяется над другими, потому что все солдаты проходят через одинаковые трудности. Их объединяют холод, усталость, опасность и одно общее дело.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и доверие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Товарищи ценят Тёркина за простоту, надёжность и спокойствие в трудный момент. Это уважение рождается не из громких слов, а из поступков.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победы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фронтовое братство живёт надеждой на окончание войны. Общее ожидание победы помогает солдатам сохранять силы и не терять внутренней опоры.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раскрывает героя через действия в самых обычных и самых тяжёлых фронтовых ситуациях, поэтому образ выглядит живым и убедительным.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качества Тёркина связаны с выносливостью, сообразительностью и умением быть рядом с людьми; именно это делает его по-настоящему народным героем.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Т. Твардовский, поэма «Василий Тёркин»; обобщение по ключевым эпизодам произведения.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Василия Тёркина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стала народной и любимой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говорила о войне честно и просто, без громких украшений. Читатели узнавали в ней настоящую фронтовую жизнь, а не красивую картинку.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писал живым языком, близким к разговорной речи солдат. Благодаря этому герои звучат естественно, а их переживания легко понять и запомнить.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Тёркин стал любимым героем, потому что в нём соединились смелость, простота и доброта. Такой человек нужен и на войне, и в мирной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поэмы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главы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строится как ряд самостоятельных эпизодов, которые можно читать почти как отдельные истории. Каждый из них показывает новый фронтовой день и новую сторону жизни солдата.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событий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привалом следует бой, за шуткой — опасность, за усталостью — новое испытание. Такая последовательность передаёт непредсказуемость войны и движение солдатского пути.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Целостный образ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главы складываются в единое повествование о войне, народном характере и стойкости человека. Из отдельных сцен возникает большая картина фронтовой судьбы.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помнят на фронте
</a:t>
            </a:r>
            <a:pPr algn="ctr" indent="0" marL="0">
              <a:lnSpc>
                <a:spcPct val="100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поэме начинается с простых, близких сердцу вещей: родного дома, деревни, знакомых лиц и тепла мирной жизни. Эти образы помогают солдатам не забывать, ради чего они сражаются и что защищают.
</a:t>
            </a:r>
            <a:endParaRPr lang="en-US" sz="1032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речь как часть Родины
</a:t>
            </a:r>
            <a:pPr algn="ctr" indent="0" marL="0">
              <a:lnSpc>
                <a:spcPct val="100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Твардовского Родина звучит в живом слове, пословице и привычной интонации. Русская речь в поэме становится не только средством рассказа, но и знаком народной памяти и единства.
</a:t>
            </a:r>
            <a:endParaRPr lang="en-US" sz="1066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Мирная жизнь, которую нужно беречь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особенно трогательно показано то, что находится под угрозой войны: тишина, труд, семейное тепло, простые пейзажи. Именно на их фоне становится понятнее ценность каждой минуты мира.
</a:t>
            </a:r>
            <a:endParaRPr lang="en-US" sz="1019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Родины в поэме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в поэме меняется вместе с фронтовыми событиями: от напряжения и усталости к внутренней собранности и поддержке товарищей.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настроения показывает, что юмор и надежда не отменяют тяжесть войны, а помогают героям выдержать её до конца.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Т. Твардовский, «Василий Тёркин»; анализ эмоционального строя поэмы.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настроений в поэме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часто использует сказовую манеру, будто рассказывает историю устно. Из-за этого поэма звучит живо, просто и очень близко к народному рассказу.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поэмы с фольклором и народной традицией
</a:t>
            </a:r>
            <a:endParaRPr lang="en-US" sz="247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Тёркина напоминает былинного богатыря: он силён, смел и готов к подвигу. Но при этом он остаётся обычным человеком, понятным читателю.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заметны пословицы, прибаутки, повторы и песенная интонация. Эти элементы делают речь запоминающейся и помогают передать характер солдатского общения.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фольклора и темы Великой Отечественной войны делает поэму особенно выразительной. Народная традиция помогает показать, что стойкость солдата выросла из самой жизни народа.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356017"/>
            <a:ext cx="4296900" cy="20536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ценности поэма помогает увидеть современному читателю и школьнику.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остаётся важной, потому что учит стойкости, человечности и ответственности, а также помогает понять, почему память о войне нужна каждому поколению.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Т. Твардовский, «Василий Тёркин»; обобщение смыслов произведения.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важна сегодня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поэмы А. Т. Твардовского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«Василий Тёркин» показывает, что настоящая сила человека проявляется в трудный час: в смелости, товариществе, юморе и верности Родине. Именно такие качества помогают народу выстоять и победить.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2026-05-22T20:12:39Z</dcterms:created>
  <dcterms:modified xsi:type="dcterms:W3CDTF">2026-05-22T20:12:39Z</dcterms:modified>
</cp:coreProperties>
</file>