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 Могилы Неизвестного Солдата говорит о благодарности, скорби и мире, который спасли солдаты.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Могилы Неизвестного Солдата: стихотворение Юрия Коринца о памяти и подвиге
</a:t>
            </a:r>
            <a:endParaRPr lang="en-US" sz="301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стихотворения
</a:t>
            </a:r>
            <a:endParaRPr lang="en-US" sz="2966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Могила Неизвестного Солдата у Кремлёвской стены в Москве открыта в 1967 году. Вечный огонь стал символом непрерывающейся памяти о погибших. Текст Коринца продолжает традицию чтить безымянных героев Великой Отечественной войны.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Коринец — поэт для детей и школьников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Коринец писал стихи и прозу для детей, поэтому его язык обычно ясный, точный и легко читается. В произведениях важны человеческие чувства и внимание к прошлому.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у Коринца простые, но выразительные: читатель сразу понимает настроение и смысл. В этом стихотворении особенно заметны серьёзность, сочувствие и благодарность тем, кто защищал страну.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произведения помогает задуматься без лишних слов. Лирический герой словно обращается к памяти, и читатель вместе с ним учится уважению к подвигу и к цене мирной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Могила Неизвестного Солдата как образ памяти
</a:t>
            </a:r>
            <a:endParaRPr lang="en-US" sz="2888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«говорят» о значении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памятника важны плита с надписью, звезда, почётный караул и Вечный огонь. Изображение мемориала подчёркивает, что память объединяет поколения, даже когда истории не записаны по именам.
</a:t>
            </a:r>
            <a:endParaRPr lang="en-US" sz="1374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 для всех безымянных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 у Кремлёвской стены посвящён всем солдатам, чьи имена не удалось установить. Поэтому памятник становится общим знаком скорби и уважения для каждой семьи, потерявшей близких.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благодарная память о неизвестном солдате, который погиб ради Родины. Лирическое чувство подчёркивает: его подвиг нельзя свести к тишине — он требует признательности.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звучит мотив долга перед павшими. Человек как будто понимает, что уважение к героям — это не только слова, но и ответственность за то, как мы бережём мир вокруг.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осмысляется цена мирной жизни. Солдаты заплатили за неё так, как не может повторить ни один мирный день, поэтому благодарность становится глубже обычной гордости.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Скорбь в стихотворении не отделена от общей народной памяти. Личная печаль соединяется с тем, что сохраняется в культуре: символах, традициях и внимании к подвигу.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 памятник → размышление о значении → образ героя → вывод о вечной памяти народа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700" y="2670575"/>
            <a:ext cx="193950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неизвестного солдата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человек, ставший защитником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солдат показан как простой человек, который защищал страну и не вернулся домой. Его судьба напоминает: война забирала не «образы», а реальных людей.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имени — сохраняется подвиг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солдата утрачено, но важнее остаётся сделанное им. Подвиг остаётся значительным для памяти, потому что именно действия сохраняют смысл жертвы в истории.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Безымянность объединяет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Безымянность делает его судьбу общей для многих семей, потерявших близких на войне. Так личная утрата становится частью общего воспоминания народа.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334" y="1676050"/>
            <a:ext cx="451263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и их смысл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главных образов показывает, как поэтические детали помогают почувствовать уважение к подвигу и силу памяти.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как «ключ»: вместе они передают величие подвига и помогают читателю глубже пережить память о погибших.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Юрия Коринца, анализ образов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стихотворения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мотивы связаны между собой: благодарность опирается на память, а скорбь помогает понять цену подвига.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мотив — память народа. Она удерживает образ неизвестного солдата в истории и в сердцах людей, превращая личную утрату в общий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 тексту стихотворения Юрия Коринца.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спокойно и уважительно. Его чувства — не просто печаль: в них есть внутреннее участие и благодарность тем, кто защитил страну ценой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звучит понимание долга перед погибшими. Герой как бы напоминает читателю: мирная жизнь требует внимания к прошлому и бережного отношения к памяти.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важности мира становится главным выводом. Он уверяет, что память о герое должна жить долго — пока люди помнят, за что платили солдаты.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отношение к памятнику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Вечного огня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 связан с идеей памяти, которая не прекращается со временем: пока горит пламя, будто продолжается разговор с прошлым. Именно поэтому образ воспринимается как знак бессмертного подвига и уважения к погибшим.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этот символ усиливает торжественное и серьёзное настроение, соединяя прошлое с настоящим. Он напоминает, что молчаливая тишина у памятника наполнена смыслом и благодарностью, а не только скорбью.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Коринец выбирает простые и точные слова, понятные школьникам 5 класса. Благодаря ясным формулировкам мысль о долге памяти становится доступной, а чувства выражены без лишних усложнений.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эпитеты и торжественная лексика: они помогают удержать серьёзный тон. Повторяющиеся образы памяти подчёркивают, что уважение к подвигу — не разовое впечатление, а постоянная обязанность.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строится на сопоставлении тишины у памятника и огня, который не гаснет. Благодаря такому приёму читатель ощущает одновременно скорбь и уважение, потому что молчание здесь звучит как почтение.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ритмические акценты создают ощущение сосредоточенности. Читая строки, ученик словно задерживает взгляд на деталях мемориала, а смысл постепенно становится глубже и личнее.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30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ходу текста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к центральной мысли внимание усиливается: взгляд удерживается на неизвестном герое, и из описания памятника вырастает личное чувство ответственности за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закономерность: чем яснее становится судьба солдата, тем сильнее эмоциональная глубина. Финальный шаг возвращает надежду — народ не забывает своих защитников.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шкала, составленная для учебного анализа текста (без внешних измерений).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134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30952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40435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жизни школьников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мужества и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мужества стихотворение помогает говорить о войне через образ и чувство. Школьник учится связывать исторические факты с нравственным выводом: подвиг требует благодарности и уважения.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памятников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Осматривая мемориал, ребята лучше понимают, почему тишина и детали памятника важны. Стихи Коринца подсказывают, как смотреть внимательнее, чтобы видеть смысл в символах.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экспозиции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материалы дают опору для понимания: неизвестность солдата становится частью общей истории. После посещения экспозиции текст звучит точнее, потому что помогает «оживить» факты.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даты 9 Мая и 22 июня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дни стихотворение работает как напоминание о цене мира. Оно формирует уважительное отношение к прошлому и помогает говорить о войне без равнодушия, с пониманием и сочувствием.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0310" y="1733225"/>
            <a:ext cx="3170880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реальные сведения о мемориале соединяются с поэтическими символами. Так история становится эмоционально понятной и запоминается надолго.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детали помогают читателю узнать место и обстоятельства, а образы делают смысл глубже: конкретная история превращается в нравственный урок о благодарности и долге.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мемориала и общие сведения об увековечении памяти о погибших в годы Великой Отечественной войны.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 художественный образ в стихотворении
</a:t>
            </a:r>
            <a:endParaRPr lang="en-US" sz="29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мирная жизнь была сохранена ценой огромных потерь. Оно помогает воспринимать прошлое не как далёкую тему, а как человеческую историю, к которой нужно относиться бережно.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формирует уважение к истории, воинскому подвигу и самим памятникам. Образ современного мемориала подчёркивает: память о защитниках Родины поддерживается не только словами, но и вниманием к символам и традициям.
</a:t>
            </a:r>
            <a:endParaRPr lang="en-US" sz="11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смысл стихотворения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понимания текста помогает связать детали мемориала с нравственным выводом.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Юрия Коринца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из знакомых слов и коротких фраз. Такая подача делает смысл доступным для учеников 5 класса и помогает следить за настроением без сложных объяснений.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выбор лексики создают серьёзное звучание. Слова о памяти, подвиге, огне и тишине звучат как важные понятия, а не как украшение речи.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через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огня и тишины работают вместе: один поддерживает мысль о постоянстве, другой усиливает чувство уважения. Поэтому язык не только описывает, но и заставляет задуматься.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понять стихотворение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четыре опоры: знание истории, представление о мемориале, понимание Вечного огня и внимание к эмоциональному ходу текста. Вместе они раскрывают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связать эти элементы, чтение становится осмысленным: детали памятника превращаются в нравственный вывод о благодарности и долге памяти, который сохраняет подвиг в культуре.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качественная модель: равный вклад факторов по замыслу анализа (без внешних статистических данных).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память — это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неизвестного солдата не исчезает, даже если его имя утрачено: его сохраняют память народа, Вечный огонь и мемориал у Кремля. Стихотворение учит беречь историю и быть благодарными за мирное небо.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2026-05-13T01:34:32Z</dcterms:created>
  <dcterms:modified xsi:type="dcterms:W3CDTF">2026-05-13T01:34:32Z</dcterms:modified>
</cp:coreProperties>
</file>