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правильно изменять числительные и согласовывать их с существительными.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количественных числительных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встречаем числительные в задачах, датах, расписании и времени. Чтобы говорить и писать грамотно, важно знать, как меняются разные группы числительных и где они требуют особого внимания.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 речи каждый день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количественными числительными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413" y="1674750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Обозначают количество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называют число предметов или общий счёт: один, два, семь, сорок, двести. Они отвечают на вопрос сколько? и помогают точно передавать количество.
</a:t>
            </a:r>
            <a:endParaRPr lang="en-US" sz="954" dirty="0"/>
          </a:p>
        </p:txBody>
      </p:sp>
      <p:sp>
        <p:nvSpPr>
          <p:cNvPr id="12" name="Text 3"/>
          <p:cNvSpPr txBox="1"/>
          <p:nvPr/>
        </p:nvSpPr>
        <p:spPr>
          <a:xfrm>
            <a:off x="839450" y="2333764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Бывают разными по строению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числительные состоят из одного слова, например семь. Сложные пишутся слитно и имеют несколько основ, например сорок, двести. Такое различие важно при разборе слов.
</a:t>
            </a:r>
            <a:endParaRPr lang="en-US" sz="959" dirty="0"/>
          </a:p>
        </p:txBody>
      </p:sp>
      <p:sp>
        <p:nvSpPr>
          <p:cNvPr id="13" name="Text 4"/>
          <p:cNvSpPr txBox="1"/>
          <p:nvPr/>
        </p:nvSpPr>
        <p:spPr>
          <a:xfrm>
            <a:off x="839400" y="3000340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числительные включают два и более слов: двадцать пять, триста сорок два. При склонении изменяется каждое слово, поэтому такие формы требуют особой внимательности.
</a:t>
            </a:r>
            <a:endParaRPr lang="en-US" sz="947" dirty="0"/>
          </a:p>
        </p:txBody>
      </p:sp>
      <p:sp>
        <p:nvSpPr>
          <p:cNvPr id="14" name="Text 5"/>
          <p:cNvSpPr txBox="1"/>
          <p:nvPr/>
        </p:nvSpPr>
        <p:spPr>
          <a:xfrm>
            <a:off x="839450" y="3666928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обычно употребляется вместе с существительным и влияет на его форму. Из-за этого важно не только изменить само числительное, но и правильно подобрать падеж существительного.
</a:t>
            </a:r>
            <a:endParaRPr lang="en-US" sz="883" dirty="0"/>
          </a:p>
        </p:txBody>
      </p:sp>
      <p:sp>
        <p:nvSpPr>
          <p:cNvPr id="15" name="Text 6"/>
          <p:cNvSpPr txBox="1"/>
          <p:nvPr/>
        </p:nvSpPr>
        <p:spPr>
          <a:xfrm>
            <a:off x="839450" y="4333502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избегать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5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и письме часто путают падежные формы числительных и формы существительных рядом с ними. Изучение темы помогает говорить точнее и писать без грамматических ошибок.
</a:t>
            </a:r>
            <a:endParaRPr lang="en-US" sz="94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числительных 1–4 по падежам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изменяются числительные один, два, три и четыре в основных падежах.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числительных 1–4 есть собственные падежные формы, которые нужно запоминать отдельно от форм существительных.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грамматическая норма русского языка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падежных форм у разных групп числительных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числительных меняются не одинаково, поэтому их удобно сравнивать по числу форм.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непохожи на другие числительные 40, 90 и 100: у них только две формы. Составные числительные требуют изменения каждой части.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склонения количественных числительных в русском языке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от 5 до 20 и 30
</a:t>
            </a:r>
            <a:endParaRPr lang="en-US" sz="2212" dirty="0"/>
          </a:p>
        </p:txBody>
      </p:sp>
      <p:sp>
        <p:nvSpPr>
          <p:cNvPr id="13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пять, шесть, семь, восемь, девять, десять, а также одиннадцать—двадцать и тридцать склоняются по одной модели. Их формы нужно сравнивать по падежам, а не по отдельным словам.
</a:t>
            </a:r>
            <a:endParaRPr lang="en-US" sz="1054" dirty="0"/>
          </a:p>
        </p:txBody>
      </p:sp>
      <p:sp>
        <p:nvSpPr>
          <p:cNvPr id="14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косвенных падежах появляются формы вроде пяти, семи, тридцати, о тридцати. Такие окончания повторяются, поэтому их удобно запоминать как устойчивый образец изменения.
</a:t>
            </a:r>
            <a:endParaRPr lang="en-US" sz="1087" dirty="0"/>
          </a:p>
        </p:txBody>
      </p:sp>
      <p:sp>
        <p:nvSpPr>
          <p:cNvPr id="15" name="Text 4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для запоминания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видеть пары начальной и падежной формы, легче заметить закономерность. Такой способ полезен при подготовке к диктанту, контрольной или устному ответу.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третьим склонением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звучанию и окончаниям эти числительные напоминают существительные третьего склонения. Это помогает лучше понять их форму и быстрее находить нужное окончание при разборе.
</a:t>
            </a:r>
            <a:endParaRPr lang="en-US" sz="10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375901"/>
            <a:ext cx="8784000" cy="149844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 числительных 40, 90 и 100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две формы числительных сорок, девяносто и сто.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грамматическая норма русского языка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исключения: в именительном и винительном падежах они сохраняют начальную форму, а в остальных падежах имеют особые окончания.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изменять составное числительное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склонении числительного в словосочетании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числительное связано с существительным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8975" y="1651475"/>
            <a:ext cx="36444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2, 3, 4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числительных два, три, четыре существительное обычно ставится в родительном падеже единственного числа: два карандаша, три книги, четыре окна. Это правило помогает строить точные словосочетания.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657700" y="1655764"/>
            <a:ext cx="36444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5 и 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числительных пять и больше существительное чаще стоит в родительном падеже множественного числа: пять тетрадей, двадцать учеников, сорок страниц. Поэтому важно проверять форму обоих слов вместе.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один и формы по роду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один употребляется с существительными мужского рода: один мяч, один учебник. Она показывает, что числительное согласуется с существительным не только по падежу, но и по роду.
</a:t>
            </a:r>
            <a:endParaRPr lang="en-US" sz="816" dirty="0"/>
          </a:p>
        </p:txBody>
      </p:sp>
      <p:sp>
        <p:nvSpPr>
          <p:cNvPr id="12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
</a:t>
            </a:r>
            <a:pPr algn="l" indent="0" marL="0">
              <a:lnSpc>
                <a:spcPct val="115000"/>
              </a:lnSpc>
              <a:buNone/>
            </a:pPr>
            <a:r>
              <a:rPr lang="en-US" sz="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существительными женского рода используется форма одна: одна ручка, одна тетрадь. Эта форма помогает точно назвать предмет и правильно построить словосочетание.
</a:t>
            </a:r>
            <a:endParaRPr lang="en-US" sz="875" dirty="0"/>
          </a:p>
        </p:txBody>
      </p:sp>
      <p:sp>
        <p:nvSpPr>
          <p:cNvPr id="13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
</a:t>
            </a:r>
            <a:pPr algn="l" indent="0" marL="0">
              <a:lnSpc>
                <a:spcPct val="115000"/>
              </a:lnSpc>
              <a:buNone/>
            </a:pPr>
            <a:r>
              <a:rPr lang="en-US" sz="2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среднего рода нужна форма одно: одно окно, одно задание. Такая пара хорошо показывает, что числительное может менять не только окончание, но и свою родовую форму.
</a:t>
            </a:r>
            <a:endParaRPr lang="en-US" sz="843" dirty="0"/>
          </a:p>
        </p:txBody>
      </p:sp>
      <p:sp>
        <p:nvSpPr>
          <p:cNvPr id="14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одни употребляется с существительными множественного числа: одни часы, одни каникулы. В школе она особенно важна, потому что встречается в повседневной речи и письменных ответах.
</a:t>
            </a:r>
            <a:endParaRPr lang="en-US" sz="81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два, три, четыре: трудные формы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525" y="1652450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числительных два, три, четыре падежные формы отличаются от привычных окончаний существительных, поэтому их нужно запоминать отдельно. Особенно важно не путать формы творительного падежа: двумя, тремя, четырьмя.
</a:t>
            </a:r>
            <a:endParaRPr lang="en-US" sz="1061" dirty="0"/>
          </a:p>
        </p:txBody>
      </p:sp>
      <p:sp>
        <p:nvSpPr>
          <p:cNvPr id="12" name="Text 3"/>
          <p:cNvSpPr txBox="1"/>
          <p:nvPr/>
        </p:nvSpPr>
        <p:spPr>
          <a:xfrm>
            <a:off x="839550" y="2787611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словосочетании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числительное нужно произносить вместе с существительным: двумя карандашами, тремя тетрадями, четырьмя окнами. Так легче услышать правильную форму и заметить неверное окончание.
</a:t>
            </a:r>
            <a:endParaRPr lang="en-US" sz="1069" dirty="0"/>
          </a:p>
        </p:txBody>
      </p:sp>
      <p:sp>
        <p:nvSpPr>
          <p:cNvPr id="13" name="Text 4"/>
          <p:cNvSpPr txBox="1"/>
          <p:nvPr/>
        </p:nvSpPr>
        <p:spPr>
          <a:xfrm>
            <a:off x="839538" y="3922783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затруднения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появляются, когда в письменной речи формы числительных заменяют похожими окончаниями других слов. Если сомневаетесь, полезно свериться с таблицей падежей и повторить все формы вслух.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 числительных 1–4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у всех четырёх числительных есть формы для шести падежей, но образуются они по разным моделям.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одинаковое число падежей не означает одинакового склонения. Особенно выделяется один, который ещё согласуется по роду и числу.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школьных форм склонения количественных числительных по падежам
</a:t>
            </a:r>
            <a:endParaRPr lang="en-US" sz="6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Тысяча, миллион, миллиард в составе числительных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тысяча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тысяча обозначает большое количество и в сочетаниях ведёт себя как часть числительного: две тысячи, пять тысяч, с тремя тысячами.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миллион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миллион тоже изменяется по падежам: миллиона, миллиону, миллионом. В составе числительных оно помогает точно назвать крупные величины: пять миллионов, к одному миллиону.
</a:t>
            </a:r>
            <a:endParaRPr lang="en-US" sz="1155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миллиард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миллиард употребляется так же: миллиардом, о миллиардe, в нескольких миллиардах. При чтении и записи важно изменять его вместе с другими словами в составе сочетания.
</a:t>
            </a:r>
            <a:endParaRPr lang="en-US" sz="11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склонении числительных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сопоставлены неверные и правильные формы, чтобы быстрее заметить, где нарушено согласование числительного и существительного.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связаны либо с неправильной формой числительного, либо с неверным падежом существительного. Проверка пары слов целиком помогает быстро исправить запись.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склонения количественных числительных
</a:t>
            </a:r>
            <a:endParaRPr lang="en-US" sz="6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Пятый день месяца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странице календаря легко увидеть, как числительные помогают точно назвать дату: к пятому мая, двадцать третье февраля. Здесь важны не только числа, но и правильная форма слов, которые стоят рядом с ними.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 часам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циферблате часы и минуты тоже записываются с числительными: в девятом часу, без десяти минут семь. Такая запись показывает, что для времени нужны внимательность и точное согласование слов.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дата или время оформлены неверно, смысл становится неясным. Поэтому в календарных и временных записях нужно отдельно проверять каждое слово: число, падеж и форму существительного.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 датах и записи времени
</a:t>
            </a:r>
            <a:endParaRPr lang="en-US" sz="2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склонения числительного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быстро определить форму числительного и исправить ошибку в тексте.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9120" y="1022065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46924"/>
            <a:ext cx="249000" cy="2213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числительные нужны каждый день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числительные помогают точно записывать количество тетрадей, страниц и упражнений. Без правильной формы легко исказить ответ или сделать его неграмотным.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 даты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расписании уроков, в календаре и в объявлениях числительные указывают день, месяц и время. Здесь особенно важно не перепутать количественные и порядковые формы.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спортивных сообщениях числительные называют счёт, число участников и результаты соревнований. Корректная форма делает сообщение точным и понятным для слушателя или читателя.
</a:t>
            </a:r>
            <a:endParaRPr lang="en-US" sz="958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магазинах и при измерениях числительные обозначают количество товаров, массу, длину и цену. Правильное склонение помогает ясно назвать величину и избежать недоразумений.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склонения количественных числительных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числительных удобнее запоминать через отдельные модели: от полной вариативности до двухформенных исключений.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число от группы 1–4, тем проще или, наоборот, устойчивее его склонение. Исключения нужно запомнить отдельно от общей схемы.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школьная схема склонения количественных числительных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теме урока
</a:t>
            </a:r>
            <a:endParaRPr lang="en-US" sz="2012" dirty="0"/>
          </a:p>
        </p:txBody>
      </p:sp>
      <p:sp>
        <p:nvSpPr>
          <p:cNvPr id="12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38975" y="1651475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 роду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один изменяется и по роду, и по падежам: один, одна, одно, одни. Поэтому его нужно проверять вместе с существительным, к которому оно относится.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2347770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2–4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два, три, четыре имеют свои особые формы, которые нельзя подставлять по образцу существительных. В речи и на письме важно помнить формы двух, трёх, четырёх.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856571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 пяти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от пяти до двадцати и тридцать склоняются по общей модели: пяти, семи, тридцати. Их формы нужно отрабатывать на примерах, чтобы не путать окончания.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365381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сорок, девяносто и сто имеют только две формы: начальную и форму косвенных падежей. Это короткое правило помогает быстро проверить запись в любом предложении.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6874203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составных числительных изменяется каждое слово, например у двухсот тридцати пяти. После этого обязательно проверяют и существительное, чтобы вся фраза звучала грамотно.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числительных: главное запомнить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количественных числительных строится на нескольких моделях и важных исключениях. Если помнить формы, изменять каждую часть составного числа и согласовывать существительное, можно писать и говорить без ошибок.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2026-05-28T05:46:58Z</dcterms:created>
  <dcterms:modified xsi:type="dcterms:W3CDTF">2026-05-28T05:46:58Z</dcterms:modified>
</cp:coreProperties>
</file>