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языке и речи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форма глагола, соединяющая действие и признак предмета.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причастие в 6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точно описывать предметы, связывая их с действием, временем и признаком. На уроке важно научиться находить его в тексте, различать формы и писать без 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причастие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 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называет признак предмета не вообще, а через действие: читающий ученик, написанное письмо. Так оно показывает, что именно происходит с предметом или кем выполняется действие.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26736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причастия можно назвать признак точнее, чем прилагательным. Например, построенный дом — это дом, который уже построили, а не просто высокий, красивый или новый.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48827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двух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совмещает значение действия и признака. Поэтому оно помогает делать речь выразительной и краткой, особенно когда нужно описать предмет подробно, но без лишних слов.
</a:t>
            </a:r>
            <a:endParaRPr lang="en-US" sz="11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254246"/>
            <a:ext cx="3812100" cy="121650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глагола и прилагательного у причастия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соединяет в себе признаки двух частей речи.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глагольное значение, но по форме ведёт себя как прилагательное.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действительных причастий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Действительные причастия настоящего времени называют признак предмета, который сам выполняет действие. В них часто используются суффиксы -ущ-, -ющ-, -ащ-, -ящ-: бегущий, строящий, слышащий.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действие уже произошло, образуются действительные причастия прошедшего времени. Для них характерны суффиксы -вш- и -ш-: написавший, принесший, увидевший.
</a:t>
            </a:r>
            <a:endParaRPr lang="en-US" sz="1042" dirty="0"/>
          </a:p>
        </p:txBody>
      </p:sp>
      <p:sp>
        <p:nvSpPr>
          <p:cNvPr id="13" name="Text 4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причастия показывают, кто действует сам. Поэтому в них легко увидеть связь с глаголом: читать — читающий, принести — принесший, увидеть — увидевший.
</a:t>
            </a:r>
            <a:endParaRPr lang="en-US" sz="1116" dirty="0"/>
          </a:p>
        </p:txBody>
      </p:sp>
      <p:sp>
        <p:nvSpPr>
          <p:cNvPr id="14" name="Text 5"/>
          <p:cNvSpPr txBox="1"/>
          <p:nvPr/>
        </p:nvSpPr>
        <p:spPr>
          <a:xfrm>
            <a:off x="3465588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по образцу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распознать форму, полезно сначала найти глагол, а затем посмотреть, указывает ли слово на действующее лицо. Это помогает правильно отличать причастие от других слов.
</a:t>
            </a:r>
            <a:endParaRPr lang="en-US" sz="10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причастий по времени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определить, к какой форме относится причастие и когда происходит действие.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суффиксу можно быстро определить время и залог причастия, а значит — его значение и правописание.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 называют признак предмета, над которым действие совершается: прочитанная книга, решаемая задача. Предмет не действует сам, а находится в положении объекта действия.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случаи употребления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особенно удобны в учебных и научных текстах. Они позволяют кратко назвать результат действия, не повторяя лишний раз, кто именно его выполнял.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на вопрос какой? и показывает, что действие направлено на предмет, перед нами страдательное причастие. Это помогает точнее понимать смысл текста.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Страдательные причастия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причастие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от глагола перейти к нужной форме причастия.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8650" y="1387800"/>
            <a:ext cx="200925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0044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и краткие формы причастий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причастия чаще выступают определением и отвечают на вопросы какой? какая? какое? какие? Например: написанное письмо, построенный дом. Они уточняют признак предмета.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обычно образуются у страдательных причастий: письмо написано, дом построен. В предложении они чаще входят в состав сказуемого и сообщают о результате действия.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описывает предмет, а краткая показывает его состояние или результат действия. Поэтому важно смотреть не только на слово, но и на его место в предложении.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4334" y="515450"/>
            <a:ext cx="2067532" cy="296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645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включает причастие и зависимые слова: ученики, выполнившие задание; книга, написанная автором. Он делает мысль точнее и помогает кратко передать дополнительную информацию.
</a:t>
            </a:r>
            <a:endParaRPr lang="en-US" sz="1112" dirty="0"/>
          </a:p>
        </p:txBody>
      </p:sp>
      <p:sp>
        <p:nvSpPr>
          <p:cNvPr id="11" name="Text 3"/>
          <p:cNvSpPr txBox="1"/>
          <p:nvPr/>
        </p:nvSpPr>
        <p:spPr>
          <a:xfrm>
            <a:off x="26736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нужны запятые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оборот стоит после определяемого слова, его обычно выделяют запятыми. Это правило помогает читателю быстрее понять, где заканчивается основное сообщение и начинается уточнение.
</a:t>
            </a:r>
            <a:endParaRPr lang="en-US" sz="1112" dirty="0"/>
          </a:p>
        </p:txBody>
      </p:sp>
      <p:sp>
        <p:nvSpPr>
          <p:cNvPr id="12" name="Text 4"/>
          <p:cNvSpPr txBox="1"/>
          <p:nvPr/>
        </p:nvSpPr>
        <p:spPr>
          <a:xfrm>
            <a:off x="4882732" y="1603375"/>
            <a:ext cx="18003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он нужен
</a:t>
            </a:r>
            <a:pPr algn="l" indent="0" marL="0">
              <a:lnSpc>
                <a:spcPct val="115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Причастный оборот делает предложение более компактным, чем отдельное придаточное предложение. Поэтому его часто используют, когда нужно описать предмет ясно, но без лишнего повторения.
</a:t>
            </a:r>
            <a:endParaRPr lang="en-US" sz="11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198846"/>
            <a:ext cx="3812100" cy="12165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Причастия и прилагательные: сравнение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причастие соединяет признак и действие, а прилагательное называет признак без связи с действием.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сохраняет глагольный смысл, а прилагательное обозначает более устойчивый признак. Это различие помогает точнее понимать текст и правильно выбирать форму слова.
</a:t>
            </a:r>
            <a:endParaRPr lang="en-US" sz="1114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 и НН в причастиях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217625" y="21417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полных страдательных причастиях прошедшего времени чаще пишется НН: прочитанный, построенный, решённый. Двойная Н связана с тем, что форма образована от глагола и сохраняет значение действия.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5260675" y="21371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кратких страдательных причастиях обычно пишется одна Н: книга прочитана, дом построен, задача решена. Такая форма чаще входит в состав сказуемого и обозначает результат действия.
</a:t>
            </a:r>
            <a:endParaRPr lang="en-US" sz="1018" dirty="0"/>
          </a:p>
        </p:txBody>
      </p:sp>
      <p:sp>
        <p:nvSpPr>
          <p:cNvPr id="11" name="Text 4"/>
          <p:cNvSpPr txBox="1"/>
          <p:nvPr/>
        </p:nvSpPr>
        <p:spPr>
          <a:xfrm>
            <a:off x="1217625" y="3367825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прилагательными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причастие принимают за отглагольное прилагательное. Поэтому полезно сначала определить, есть ли действие, затем проверить форму слова и только после этого выбирать написание.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причастиях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появляются на этапе письма, когда нужно быстро определить форму слова и его синтаксическую роль.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риска — Н/НН и пунктуация при причастном обороте. Значит, при проверке важно опираться на смысл, форму и зависимые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типичных ошибок в школьной практике; условная шкала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5019" y="1844204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12850" y="1850834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32625" y="1850834"/>
            <a:ext cx="318300" cy="254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2150" y="127825"/>
            <a:ext cx="3712200" cy="10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 не с причастиями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137292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без противопоставления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пишется слитно, если слово без не не употребляется или если в предложении нет противопоставления. В таких случаях форма воспринимается как единое слово: невыполненное задание.
</a:t>
            </a:r>
            <a:endParaRPr lang="en-US" sz="1277" dirty="0"/>
          </a:p>
        </p:txBody>
      </p:sp>
      <p:sp>
        <p:nvSpPr>
          <p:cNvPr id="13" name="Text 2"/>
          <p:cNvSpPr txBox="1"/>
          <p:nvPr/>
        </p:nvSpPr>
        <p:spPr>
          <a:xfrm>
            <a:off x="3692700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зависимых словах
</a:t>
            </a:r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выбирают, когда у причастия есть зависимые слова: не выполненное вовремя задание. Контекст показывает, что отрицание относится к действию и уточняется обстоятельством.
</a:t>
            </a:r>
            <a:endParaRPr lang="en-US" sz="1197" dirty="0"/>
          </a:p>
        </p:txBody>
      </p:sp>
      <p:sp>
        <p:nvSpPr>
          <p:cNvPr id="14" name="Text 3"/>
          <p:cNvSpPr txBox="1"/>
          <p:nvPr/>
        </p:nvSpPr>
        <p:spPr>
          <a:xfrm>
            <a:off x="6012475" y="2381825"/>
            <a:ext cx="1758600" cy="18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противопоставлении написание тоже раздельное: не выполненное вовремя задание, а только начатое. Чтобы не ошибиться, нужно читать всё предложение и учитывать общий смысл.
</a:t>
            </a:r>
            <a:endParaRPr lang="en-US" sz="1273" dirty="0"/>
          </a:p>
        </p:txBody>
      </p:sp>
      <p:sp>
        <p:nvSpPr>
          <p:cNvPr id="15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причастия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определить форму, правописание и пунктуацию без лишних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68961" y="-15625"/>
            <a:ext cx="2772879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94025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художественном тексте причастия помогают создать точный образ: летящий снег, задумчивый человек, сияющее окно. Одна форма слова сразу добавляет предмету движение и выразительность.
</a:t>
            </a:r>
            <a:endParaRPr lang="en-US" sz="1041" dirty="0"/>
          </a:p>
        </p:txBody>
      </p:sp>
      <p:sp>
        <p:nvSpPr>
          <p:cNvPr id="11" name="Text 2"/>
          <p:cNvSpPr txBox="1"/>
          <p:nvPr/>
        </p:nvSpPr>
        <p:spPr>
          <a:xfrm>
            <a:off x="594025" y="38495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состояния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показывает не только признак, но и изменение состояния: тающий лёд, уставший путник, пробуждающийся город. Благодаря этому описание становится более живым и наглядным.
</a:t>
            </a:r>
            <a:endParaRPr lang="en-US" sz="1041" dirty="0"/>
          </a:p>
        </p:txBody>
      </p:sp>
      <p:sp>
        <p:nvSpPr>
          <p:cNvPr id="12" name="Text 3"/>
          <p:cNvSpPr txBox="1"/>
          <p:nvPr/>
        </p:nvSpPr>
        <p:spPr>
          <a:xfrm>
            <a:off x="3465588" y="1859450"/>
            <a:ext cx="23316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точности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делают фразу компактной и насыщенной смыслом. Автору не нужно строить длинное объяснение: причастие уже соединяет действие, признак и эмоциональный оттенок.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464925" y="283525"/>
            <a:ext cx="54909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художественной речи
</a:t>
            </a:r>
            <a:endParaRPr lang="en-US" sz="1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встречаются причастия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частоту влияет цель текста: объяснение, описание или художественный образ.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научных текстах причастия чаще нужны для точности, а в художественных — для образности и движения.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признакам школьных текстов; условная шкала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 причастия помогают строить точные и сложные предложения, когда нужно кратко и ясно передать действие, признак и результат одновременно.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результате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формы особенно естественны там, где важно назвать итог действия: письмо написано, задача решена. Такие конструкции звучат спокойно и понятно.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разговоре длинные причастные обороты встречаются реже: их труднее произносить и воспринимать на слух, поэтому речь обычно становится проще и короче.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в устной и письменной речи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причастных форм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словарь помогает быстрее узнавать причастия в тексте и понимать, чем они отличаются по времени и значению.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причастия зависит от того, кто выполняет действие, когда оно происходит и каков его результат. Это помогает быстрее определять значение слова.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помогает говорить точнее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Причастие делает речь выразительной и точной: помогает описывать предмет через действие, строить ясные предложения и уверенно писать Н, НН, не и запятые.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2026-05-28T04:33:31Z</dcterms:created>
  <dcterms:modified xsi:type="dcterms:W3CDTF">2026-05-28T04:33:31Z</dcterms:modified>
</cp:coreProperties>
</file>