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млекопитающие — разнообразие, среда обитания и особенности строения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— разнообразные животные с уникальными адаптациями к средам обитания.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в самых разных уголках планеты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пустынь до океанов млекопитающие освоили разные среды: наземные, древесные, водные и подземные. Их тело и поведение изменяются для выживания в каждом из этих мест.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сред обитания млекопитающих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обитатели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лесах встречаются лось и медведь, приспособленные к жизни среди деревьев и кустарников. Они используют густую растительность для защиты и питания.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и степные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и тушканчик обитают в пустынях и степях, выносливы к жаре и засухе. Их повадки и строение помогают справляться с суровыми условиями.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и подземные представители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плавают в океанах, а кроты живут под землёй. Эти виды имеют уникальные адаптации к своим экстремальным местам обитания.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млекопитающих к средам обитания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Крепкие ноги и развитая мускулатура обеспечивают передвижение по земле и поддержку тела.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Обтекаемая форма тела и ласты способствуют эффективному плаванию в воде.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Древесные обитатели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конечности с цепкими пальцами и длинный хвост помогают лазить по деревьям.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Укороченные мощные лапы и когти облегчают копание в почве и создание туннелей.
</a:t>
            </a:r>
            <a:endParaRPr lang="en-US" sz="9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внешнего строения млекопитающих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шерсти и её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обеспечивает теплоизоляцию и защиту от внешних факторов. У разных видов она меняется по плотности и длине в зависимости от климата.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слуха и их роль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Ушные раковины улучшают восприятие звуков и помогают регулировать теплообмен в организме.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Кожные железы и их назначения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железы участвуют в охлаждении, сальные смазывают кожу, а молочные обеспечивают вскармливание детёнышей.
</a:t>
            </a:r>
            <a:endParaRPr lang="en-US" sz="10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черепа и зубной системы у млекопитающих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Мозговой отдел крупный, что отражает развитость нервной системы и интеллект в разных видах.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Резцы у грызунов длинные и острые, что позволяет эффективно грызть твёрдую пищу.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Клыки у хищников предназначены для удержания и разрывания добычи, они длинные и острые.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Премоляры и моляры различаются по размеру и форме в зависимости от типа питания — травоядные имеют широкие, хищники — острые.
</a:t>
            </a:r>
            <a:endParaRPr lang="en-US" sz="9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скелете млекопитающих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крота для подземной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Передние лапы мощные и короткие с развитыми костями и широкими когтями, что облегчает копание и прокладку туннелей.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Удлинённые пальцы летучей мыши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Пальцы поддерживают крылья — кожистые перепонки, которые обеспечивают полёт, делая их скелет уникальным среди млекопитающих.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китообразных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китов задние конечности редуцированы, а передние превратились в ласты, что полностью адаптировано к жизни в воде.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скелета и внешнего строения млекопитающих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связь между средой обитания и особенностями строения разных видов млекопитающих.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скелета и тела напрямую связано с условиями среды и образом жизни вида.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биологического курса для школьников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структуры для выживания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имеют рога, бивни или щетинки, которые служат для защиты от врагов и добычи пищи, усиливая их шансы на выживание.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тела и защитные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включает голову, туловище, конечности и хвост. Волосяной покров защищает от холода и повреждений, а жировой слой помогает сохранять тепло и запасать энергию.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внешнего строения млекопитающих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скелета: грудная клетка и позвоночник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 состоит из 12–15 пар рёбер и грудины, защищая сердце и лёгкие от повреждений.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разделён на пять отделов: шейный, грудной, поясничный, крестцовый и хвостовой, каждый выполняет свои функции.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позвоночника обеспечивает подвижность и поддерживает массу тела в разных позах и движениях.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жирафа, как и у человека, семь шейных позвонков, несмотря на длинную шею, что удивительно и характерно для млекопитающих.
</a:t>
            </a:r>
            <a:endParaRPr lang="en-US" sz="9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Модификации конечностей у млекопитающих: разнообразие адаптаций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Копытные и их приспособления к бегу
</a:t>
            </a:r>
            <a:pPr algn="l" indent="0" marL="0">
              <a:lnSpc>
                <a:spcPct val="115000"/>
              </a:lnSpc>
              <a:buNone/>
            </a:pPr>
            <a:r>
              <a:rPr lang="en-US" sz="353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Копытные животные, такие как лось и жираф, имеют длинные и стройные конечности с вытянутыми пальцами, покрытыми твердыми копытами. Это оптимально для быстрого передвижения на больших пространствах и длительных переходов в саванне и степи.
</a:t>
            </a:r>
            <a:endParaRPr lang="en-US" sz="1046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адаптации у китообразных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и дельфины имеют укороченные передние конечности, превращённые в ласты, а задние конечности редуцированы. Такая форма облегчает маневрирование и плавание на большой глубине и скорости в морской среде.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Хватательные кисти у приматов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Обезьяны и другие приматы обладают развитым плечевым поясом и гибкими кистями с противопоставленными пальцами. Это даёт возможность уверенно хвататься за ветки и выполнять сложные движения в древесной среде.
</a:t>
            </a:r>
            <a:endParaRPr lang="en-US" sz="10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Суставы, связки и соединения костей у млекопитающих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обеспечивают движение между костями и бывают подвижными (например, локоть и колено) или ограниченными подвижностью (позвоночные суставы).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прочны и гибки одновременно, удерживая кости вместе и поддерживая стабильность суставов во время движений.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Суставные поверхности покрыты гладким хрящом, уменьшающим трение и обеспечивающим плавность движений и амортизацию нагрузок.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прикреплены к костям и отвечают за произвольные движения тела, обеспечивая бег, хватание и другие действия.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 регулируют функции внутренних органов автоматически, а сердечная мышца обеспечивает постоянную работу сердца и кровообращение.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мышц и их роль в организме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работы мышц и их примеры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мышц происходит благодаря взаимодействию белков — актин и миозин, что вызывает сгибание и разгибание конечностей.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импульсы управляют работой мышц, обеспечивая точность и координацию движений, таких как бег или хватание.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волокна различаются по скорости сокращения: быстрые обеспечивают резкие, сильные движения, а медленные — длительную выносливость.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у гепарда преобладают быстрые волокна для спринта, а марафонцы обладают большим числом медленных волокон для продолжительной активности.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мышечные комплексы и их функции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туловища поддерживают осанку и защищают внутренние органы от повреждений внешними воздействиями.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конечностей отвечают за разнообразные движения: бег, прыжки, плавание и хватание, адаптированные к образу жизни вида.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приматов развиты мимические мышцы, позволяющие выражать эмоции и поддерживать социальное общение между особями.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мышц и примеры специализации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Поверхностные мышцы млекопитающих участвуют в движении кожи, что у животных, например лошадей, помогает в саморегуляции и защите.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мышцы обеспечивают движение отдельных костей и частей скелета, создавая базу для сложных движений тела.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группы мышц включают жевательные мышцы у хищников и грызунов, обеспечивающие сильный укус, а также мимические мышцы у приматов.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развития мышц зависит от образа жизни: лазающие животные имеют сильные хватательные мышцы, а бегущие — мощные ноги.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скелета и мышц к различным средам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и их крылья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имеют длинные, тонкие пальцы, поддерживающие перепончатые крылья. Это позволяет им эффективно летать и ловить добычу в тёмное время суток, используя особую мышечную и скелетную организацию.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и дельфины: адаптация к плаванию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Массивные мышцы обеспечивают мощное гребковое движение ласт и хвоста у китов и дельфинов, а их скелет адаптирован для гидродинамики и поддержания скорости в воде.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Кроты и подземный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кротов передние лапы короткие и мощные с острыми когтями для копания. Мышцы обеспечивают силу и выносливость в ограниченном подземном пространстве.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на строение тела и мышц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млекопитающие, такие как верблюды, имеют длинные конечности и жировые запасы для сохранения влаги и быстрого передвижения по песчаным просторам.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виды обладают острыми когтями и ловкими конечностями, что помогает легко передвигаться по деревьям и удерживаться на ветках.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водных млекопитающих плотный слой жира и обтекаемая форма тела уменьшают теплопотери и сопротивление воды при плавании.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изменения в строении скелета и мышц млекопитающих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17832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млекопитающих (около 200 млн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первых зародышевых черт скелета и мышц, обеспечивающих теплоизоляцию и активное движение в ночной среде.
</a:t>
            </a:r>
            <a:endParaRPr lang="en-US" sz="1079" dirty="0"/>
          </a:p>
        </p:txBody>
      </p:sp>
      <p:sp>
        <p:nvSpPr>
          <p:cNvPr id="8" name="Text 3"/>
          <p:cNvSpPr txBox="1"/>
          <p:nvPr/>
        </p:nvSpPr>
        <p:spPr>
          <a:xfrm>
            <a:off x="3306903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специализированных групп (около 65 млн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разнообразия мышечных структур и костей, появление адаптаций к новым средам: полет, плавание, бег.
</a:t>
            </a:r>
            <a:endParaRPr lang="en-US" sz="1079" dirty="0"/>
          </a:p>
        </p:txBody>
      </p:sp>
      <p:sp>
        <p:nvSpPr>
          <p:cNvPr id="9" name="Text 4"/>
          <p:cNvSpPr txBox="1"/>
          <p:nvPr/>
        </p:nvSpPr>
        <p:spPr>
          <a:xfrm>
            <a:off x="6195974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разнообразие (новейшее время)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сложных мышечных комплексов и вариабельных скелетных модификаций, обеспечивающих выживание в широком спектре климатических условий.
</a:t>
            </a:r>
            <a:endParaRPr lang="en-US" sz="107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значении строения млекопитающих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тела, скелета и мышц прямо связано с образом жизни и средой обитания млекопитающих. Эти адаптации обеспечивают выживание, успех в добыче пищи и защиту, подтверждая уникальность каждого вида.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2026-05-09T16:05:28Z</dcterms:created>
  <dcterms:modified xsi:type="dcterms:W3CDTF">2026-05-09T16:05:28Z</dcterms:modified>
</cp:coreProperties>
</file>