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как основа высокого уровня здоровья
</a:t>
            </a:r>
            <a:endParaRPr lang="en-US" sz="348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формируют здоровье сильнее случайных усилий.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ЗОЖ помогает учиться и чувствовать себя лучше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организм продолжает расти, поэтому сон, питание и движение особенно заметны по самочувствию, вниманию и успеваемости. Даже небольшие изменения режима дают ощутимый результат.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здорового образа жизни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питание, достаточный сон и регулярная физическая активность поддерживают рост, работоспособность и восстановление организма подростка в период повышенной учебной нагрузки.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гигиена, режим дня и безопасное поведение помогают реже болеть, лучше организовывать время и сохранять силы на учёбу, спорт и отдых.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Психоэмоциональное благополучие, умение справляться со стрессом и отказ от вредных привычек усиливают эффект всех остальных компонентов и делают здоровье более устойчивым.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здоровье школьника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здоровье подростка зависит от повседневных привычек, которые повторяются каждый день.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сон и движение: без них даже хорошее питание и гигиена дают меньший эффект.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и рекомендациям ВОЗ для подростков; 2025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как природная потребность организма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— около 60 минут активности в день, причём их можно набирать частями. Перемены между уроками, прогулка домой и короткие упражнения уже уменьшают вред от долгого сидения.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укрепляет сердце, лёгкие и мышцы, развивает координацию и помогает держать правильную осанку. Для подростка подходят ходьба, бег, плавание, велосипед и подвижные игры.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подростка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рационе должны быть белки, сложные углеводы, полезные жиры, овощи, фрукты и вода. Такой набор помогает расти, учиться и быстрее восстанавливаться после нагрузки.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особенно важен: он поддерживает внимание на уроках и снижает риск сильного голода вечером. Регулярные приёмы пищи помогают не переедать и сохранять стабильную энергию.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чипсы, фастфуд и избыток сладостей ухудшают качество питания. Они вытесняют полезные продукты и повышают риск лишнего веса и дефицита витаминов.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 в питании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 помогает увидеть, какие из них поддерживают здоровье, а какие создают лишнюю нагрузку на организм.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Регулярность, вода и разнообразие пищи дают более устойчивый результат, чем случайные перекусы.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и школьным рекомендациям по рациональному питанию; 2025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6162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улучшает память, внимание, настроение и скорость реакции. При недосыпе организм восстанавливается хуже и легче поддаётся простудам.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продолжительности сна для подростков; ВОЗ, 2025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в сутки обычно нужно подростку 14–15 лет
</a:t>
            </a:r>
            <a:endParaRPr lang="en-US" sz="22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режим дня школьника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чередование нагрузки, отдыха и сна в течение суток.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инфекций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 и класса уменьшает духоту и помогает легче сосредоточиться. Для мытья рук важно обработать ладони, тыльную сторону кистей и пространство между пальцами.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перед едой и после улицы, чистка зубов два раза в день и смена одежды помогают снизить риск инфекций. Чистое рабочее место тоже поддерживает порядок и самочувствие.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 здоровья подростка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даже привычки, кажущиеся «редкими», быстрее отражаются на выносливости, учебе и общем самочувствии.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убрать факторы риска, тем меньше нагрузка на растущий организм и тем устойчивее здоровье в повседневной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основам здорового образа жизни и возрастной гигиене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80" y="3524908"/>
            <a:ext cx="426563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управление стрессом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родителями, друзьями или классным руководителем помогает снять напряжение и лучше понять причину тревоги. Когда проблему обсуждают вслух, ее легче решить спокойно и без лишних переживаний.
</a:t>
            </a:r>
            <a:endParaRPr lang="en-US" sz="69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занятие переключает внимание с учебной нагрузки и дает мозгу время восстановиться. Рисование, спорт, музыка или конструкторы помогают уменьшить раздражительность и сохранить хорошее настроение.
</a:t>
            </a:r>
            <a:endParaRPr lang="en-US" sz="657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прогулка после уроков снижает усталость, улучшает сон и помогает быстрее успокоиться. Даже 15–20 минут на свежем воздухе заметно уменьшают ощущение перегрузки после длинного дня.
</a:t>
            </a:r>
            <a:endParaRPr lang="en-US" sz="738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умеренная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Посильные цели, понятный план дел и ограничение экранного времени делают день предсказуемым. Это снижает стресс, помогает сосредоточиться и не откладывать важные задания до позднего вечера.
</a:t>
            </a:r>
            <a:endParaRPr lang="en-US" sz="7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зрение в школьном возрасте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спина работает без лишнего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ученику важно сидеть прямо, не опираясь грудью на стол и не наклоняясь слишком низко над тетрадью. В таком положении мышцы спины меньше устают, а позвоночник получает меньшую нагрузку во время урока.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глазам нужен правильный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тетрадь или книга находятся слишком близко, глаза быстро перенапрягаются, и читать становится труднее. Расстояние примерно 30–35 см помогает видеть текст четче и снижает риск зрительного утомления при длительной работе.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Перерыв, который возвращает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каждые 20–30 минут полезно встать, расправить плечи и сделать несколько простых движений для шеи и спины. Такие короткие паузы помогают снять усталость, улучшить самочувствие и снова сосредоточиться на учебе.
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набирается ежедневная физическая нагрузка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прогулки, перемены и домашние дела помогают добрать нужное время движения без специальной тренировки.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Норму активности проще выполнить, если распределять ее в течение дня, а не искать один длинный спортивный час.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физической активности подростков; учебное обобщение, без привязки к конкретной статистике
</a:t>
            </a:r>
            <a:endParaRPr lang="en-US" sz="7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25694"/>
            <a:ext cx="3971100" cy="18921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реально улучшают здоровье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действия в течение дня помогают сохранить силы, внимание и хорошее самочувствие.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повторять простые полезные действия каждый день, здоровье укрепляется постепенно, но заметно и надолго.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ЗОЖ для школьников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личный план ЗОЖ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привычки, оценить результат и постепенно улучшить режим.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семьи, школы и окружения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задает ежедневный ритм: что есть, когда ложиться спать, сколько двигаться и как относиться к вредным привычкам. Пример взрослых часто действует сильнее любых слов.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поддерживает ЗОЖ через уроки, спорт, правила безопасности, чистоту помещений и разумную организацию перемен. Это помогает ученику сохранять силы и меньше уставать.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одноклассники влияют на выбор досуга: одни предлагают прогулки и игры, другие — долгие посиделки. От окружения во многом зависит, станет ли активность привычкой.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дают максимальный вклад в самочувствие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факторов помогает заметить, что здоровье поддерживается не разовыми усилиями, а ежедневным балансом полезных привычек.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эффекты дают сон и движение, но заметное снижение одного фактора уже ослабляет общий результат.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 основе представления о комплексном влиянии образа жизни на здоровье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здоровья как результат системы привычек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самочувствие начинается с простых вещей: достаточного сна, нормального питания и ежедневного движения. Эти привычки помогают организму расти и легче переносить учебную нагрузку.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соблюдает режим дня, ему проще сохранять внимание на уроках, успевать отдыхать и не накапливать сильную усталость. Организованность делает день более предсказуемым и спокойным.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гигиена, умение избегать вредных привычек и забота о психическом состоянии защищают от болезней и переутомления. Здоровье становится устойчивее не случайно, а благодаря повторению правильных действий.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полезные привычки входят в повседневную жизнь, тем легче сохранить энергию, активность и хорошую форму в старших классах и во взрослой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— привычка, которая работает каждый день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помогает подростку расти, учиться и чувствовать себя лучше. Небольшие ежедневные шаги дают устойчивый результат и становятся основой здоровья на будущее.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2026-05-21T02:46:22Z</dcterms:created>
  <dcterms:modified xsi:type="dcterms:W3CDTF">2026-05-21T02:46:22Z</dcterms:modified>
</cp:coreProperties>
</file>